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9.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0.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1" r:id="rId1"/>
    <p:sldMasterId id="2147483677" r:id="rId2"/>
    <p:sldMasterId id="2147483681" r:id="rId3"/>
    <p:sldMasterId id="2147483685" r:id="rId4"/>
    <p:sldMasterId id="2147483689" r:id="rId5"/>
    <p:sldMasterId id="2147483693" r:id="rId6"/>
    <p:sldMasterId id="2147483697" r:id="rId7"/>
    <p:sldMasterId id="2147483701" r:id="rId8"/>
    <p:sldMasterId id="2147483705" r:id="rId9"/>
    <p:sldMasterId id="2147483709" r:id="rId10"/>
    <p:sldMasterId id="2147483713" r:id="rId11"/>
  </p:sldMasterIdLst>
  <p:notesMasterIdLst>
    <p:notesMasterId r:id="rId85"/>
  </p:notesMasterIdLst>
  <p:handoutMasterIdLst>
    <p:handoutMasterId r:id="rId86"/>
  </p:handoutMasterIdLst>
  <p:sldIdLst>
    <p:sldId id="681" r:id="rId12"/>
    <p:sldId id="680" r:id="rId13"/>
    <p:sldId id="635" r:id="rId14"/>
    <p:sldId id="694" r:id="rId15"/>
    <p:sldId id="682" r:id="rId16"/>
    <p:sldId id="636" r:id="rId17"/>
    <p:sldId id="637" r:id="rId18"/>
    <p:sldId id="638" r:id="rId19"/>
    <p:sldId id="639" r:id="rId20"/>
    <p:sldId id="640" r:id="rId21"/>
    <p:sldId id="683" r:id="rId22"/>
    <p:sldId id="684" r:id="rId23"/>
    <p:sldId id="695" r:id="rId24"/>
    <p:sldId id="641" r:id="rId25"/>
    <p:sldId id="642" r:id="rId26"/>
    <p:sldId id="643" r:id="rId27"/>
    <p:sldId id="644" r:id="rId28"/>
    <p:sldId id="645" r:id="rId29"/>
    <p:sldId id="646" r:id="rId30"/>
    <p:sldId id="647" r:id="rId31"/>
    <p:sldId id="648" r:id="rId32"/>
    <p:sldId id="649" r:id="rId33"/>
    <p:sldId id="650" r:id="rId34"/>
    <p:sldId id="696" r:id="rId35"/>
    <p:sldId id="652" r:id="rId36"/>
    <p:sldId id="653" r:id="rId37"/>
    <p:sldId id="699" r:id="rId38"/>
    <p:sldId id="697" r:id="rId39"/>
    <p:sldId id="654" r:id="rId40"/>
    <p:sldId id="698" r:id="rId41"/>
    <p:sldId id="655" r:id="rId42"/>
    <p:sldId id="700" r:id="rId43"/>
    <p:sldId id="701" r:id="rId44"/>
    <p:sldId id="685" r:id="rId45"/>
    <p:sldId id="686" r:id="rId46"/>
    <p:sldId id="656" r:id="rId47"/>
    <p:sldId id="657" r:id="rId48"/>
    <p:sldId id="658" r:id="rId49"/>
    <p:sldId id="659" r:id="rId50"/>
    <p:sldId id="660" r:id="rId51"/>
    <p:sldId id="707" r:id="rId52"/>
    <p:sldId id="661" r:id="rId53"/>
    <p:sldId id="687" r:id="rId54"/>
    <p:sldId id="714" r:id="rId55"/>
    <p:sldId id="715" r:id="rId56"/>
    <p:sldId id="708" r:id="rId57"/>
    <p:sldId id="690" r:id="rId58"/>
    <p:sldId id="702" r:id="rId59"/>
    <p:sldId id="703" r:id="rId60"/>
    <p:sldId id="662" r:id="rId61"/>
    <p:sldId id="663" r:id="rId62"/>
    <p:sldId id="664" r:id="rId63"/>
    <p:sldId id="665" r:id="rId64"/>
    <p:sldId id="704" r:id="rId65"/>
    <p:sldId id="666" r:id="rId66"/>
    <p:sldId id="705" r:id="rId67"/>
    <p:sldId id="706" r:id="rId68"/>
    <p:sldId id="667" r:id="rId69"/>
    <p:sldId id="668" r:id="rId70"/>
    <p:sldId id="669" r:id="rId71"/>
    <p:sldId id="670" r:id="rId72"/>
    <p:sldId id="709" r:id="rId73"/>
    <p:sldId id="671" r:id="rId74"/>
    <p:sldId id="710" r:id="rId75"/>
    <p:sldId id="672" r:id="rId76"/>
    <p:sldId id="711" r:id="rId77"/>
    <p:sldId id="712" r:id="rId78"/>
    <p:sldId id="691" r:id="rId79"/>
    <p:sldId id="692" r:id="rId80"/>
    <p:sldId id="713" r:id="rId81"/>
    <p:sldId id="688" r:id="rId82"/>
    <p:sldId id="689" r:id="rId83"/>
    <p:sldId id="693" r:id="rId84"/>
  </p:sldIdLst>
  <p:sldSz cx="9144000" cy="6858000" type="screen4x3"/>
  <p:notesSz cx="7010400" cy="9296400"/>
  <p:embeddedFontLst>
    <p:embeddedFont>
      <p:font typeface="MS PGothic" panose="020B0600070205080204" pitchFamily="34" charset="-128"/>
      <p:regular r:id="rId87"/>
    </p:embeddedFont>
    <p:embeddedFont>
      <p:font typeface="Tahoma" panose="020B0604030504040204" pitchFamily="34" charset="0"/>
      <p:regular r:id="rId88"/>
      <p:bold r:id="rId89"/>
    </p:embeddedFont>
    <p:embeddedFont>
      <p:font typeface="Calibri" panose="020F0502020204030204" pitchFamily="34" charset="0"/>
      <p:regular r:id="rId90"/>
      <p:bold r:id="rId91"/>
      <p:italic r:id="rId92"/>
      <p:boldItalic r:id="rId93"/>
    </p:embeddedFont>
    <p:embeddedFont>
      <p:font typeface="Bookman Old Style" panose="02050604050505020204" pitchFamily="18" charset="0"/>
      <p:regular r:id="rId94"/>
      <p:bold r:id="rId95"/>
      <p:italic r:id="rId96"/>
      <p:boldItalic r:id="rId97"/>
    </p:embeddedFont>
    <p:embeddedFont>
      <p:font typeface="Blackadder ITC" panose="04020505051007020D02" pitchFamily="82" charset="0"/>
      <p:regular r:id="rId98"/>
    </p:embeddedFont>
    <p:embeddedFont>
      <p:font typeface="Sylfaen" panose="010A0502050306030303" pitchFamily="18" charset="0"/>
      <p:regular r:id="rId99"/>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0000"/>
    <a:srgbClr val="FFFFCC"/>
    <a:srgbClr val="FF3333"/>
    <a:srgbClr val="FF0066"/>
    <a:srgbClr val="FF69D8"/>
    <a:srgbClr val="F6BB00"/>
    <a:srgbClr val="A8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6" autoAdjust="0"/>
    <p:restoredTop sz="95820" autoAdjust="0"/>
  </p:normalViewPr>
  <p:slideViewPr>
    <p:cSldViewPr snapToGrid="0">
      <p:cViewPr>
        <p:scale>
          <a:sx n="60" d="100"/>
          <a:sy n="60" d="100"/>
        </p:scale>
        <p:origin x="228" y="-9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font" Target="fonts/font3.fntdata"/><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font" Target="fonts/font1.fntdata"/><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font" Target="fonts/font4.fntdata"/><Relationship Id="rId95" Type="http://schemas.openxmlformats.org/officeDocument/2006/relationships/font" Target="fonts/font9.fntdata"/><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notesMaster" Target="notesMasters/notesMaster1.xml"/><Relationship Id="rId93" Type="http://schemas.openxmlformats.org/officeDocument/2006/relationships/font" Target="fonts/font7.fntdata"/><Relationship Id="rId98"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handoutMaster" Target="handoutMasters/handoutMaster1.xml"/><Relationship Id="rId94" Type="http://schemas.openxmlformats.org/officeDocument/2006/relationships/font" Target="fonts/font8.fntdata"/><Relationship Id="rId99" Type="http://schemas.openxmlformats.org/officeDocument/2006/relationships/font" Target="fonts/font13.fntdata"/><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a:latin typeface="+mn-lt"/>
              </a:defRPr>
            </a:lvl1pPr>
          </a:lstStyle>
          <a:p>
            <a:pPr>
              <a:defRPr/>
            </a:pPr>
            <a:fld id="{F21CF10D-5366-47D7-9054-68008A2070FE}" type="datetimeFigureOut">
              <a:rPr lang="en-US"/>
              <a:pPr>
                <a:defRPr/>
              </a:pPr>
              <a:t>4/22/2015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a:latin typeface="+mn-lt"/>
              </a:defRPr>
            </a:lvl1pPr>
          </a:lstStyle>
          <a:p>
            <a:pPr>
              <a:defRPr/>
            </a:pPr>
            <a:fld id="{6C26F47F-FDB5-449F-A0B0-13EE6D653307}" type="slidenum">
              <a:rPr lang="en-US"/>
              <a:pPr>
                <a:defRPr/>
              </a:pPr>
              <a:t>‹#›</a:t>
            </a:fld>
            <a:endParaRPr lang="en-US"/>
          </a:p>
        </p:txBody>
      </p:sp>
    </p:spTree>
    <p:extLst>
      <p:ext uri="{BB962C8B-B14F-4D97-AF65-F5344CB8AC3E}">
        <p14:creationId xmlns:p14="http://schemas.microsoft.com/office/powerpoint/2010/main" val="1814845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a:latin typeface="+mn-lt"/>
              </a:defRPr>
            </a:lvl1pPr>
          </a:lstStyle>
          <a:p>
            <a:pPr>
              <a:defRPr/>
            </a:pPr>
            <a:fld id="{1224CADA-0240-475D-BAF1-9CDD1EF824AE}" type="datetimeFigureOut">
              <a:rPr lang="en-US"/>
              <a:pPr>
                <a:defRPr/>
              </a:pPr>
              <a:t>4/22/2015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a:latin typeface="+mn-lt"/>
              </a:defRPr>
            </a:lvl1pPr>
          </a:lstStyle>
          <a:p>
            <a:pPr>
              <a:defRPr/>
            </a:pPr>
            <a:fld id="{5EE8ADE1-3FDA-4106-B1F7-368EBD07FFBD}" type="slidenum">
              <a:rPr lang="en-US"/>
              <a:pPr>
                <a:defRPr/>
              </a:pPr>
              <a:t>‹#›</a:t>
            </a:fld>
            <a:endParaRPr lang="en-US"/>
          </a:p>
        </p:txBody>
      </p:sp>
    </p:spTree>
    <p:extLst>
      <p:ext uri="{BB962C8B-B14F-4D97-AF65-F5344CB8AC3E}">
        <p14:creationId xmlns:p14="http://schemas.microsoft.com/office/powerpoint/2010/main" val="15207260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pPr>
            <a:fld id="{491FE6C0-2BA1-4B1F-B32D-68E44832BA4D}" type="slidenum">
              <a:rPr lang="en-US" sz="1100">
                <a:solidFill>
                  <a:prstClr val="black"/>
                </a:solidFill>
                <a:latin typeface="Tahoma" pitchFamily="34" charset="0"/>
              </a:rPr>
              <a:pPr algn="r" rtl="0" fontAlgn="base">
                <a:spcBef>
                  <a:spcPct val="0"/>
                </a:spcBef>
                <a:spcAft>
                  <a:spcPct val="0"/>
                </a:spcAft>
              </a:pPr>
              <a:t>2</a:t>
            </a:fld>
            <a:endParaRPr lang="en-US" sz="1100" dirty="0">
              <a:solidFill>
                <a:prstClr val="black"/>
              </a:solidFill>
              <a:latin typeface="Tahoma"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009754-30CC-4077-82B8-C71AE44D119C}" type="slidenum">
              <a:rPr lang="en-US" altLang="en-US"/>
              <a:pPr/>
              <a:t>12</a:t>
            </a:fld>
            <a:endParaRPr lang="en-US" alt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There are approximately 639 skeletal muscles in the human body. The exact number is difficult to define because different sources group muscles differently</a:t>
            </a:r>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DBF879-D3B4-47E4-A3F3-1792CB5DF931}" type="slidenum">
              <a:rPr lang="en-US"/>
              <a:pPr fontAlgn="base">
                <a:spcBef>
                  <a:spcPct val="0"/>
                </a:spcBef>
                <a:spcAft>
                  <a:spcPct val="0"/>
                </a:spcAft>
                <a:defRPr/>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0A2818-55DD-4963-A058-509627B7599F}" type="slidenum">
              <a:rPr lang="en-US"/>
              <a:pPr fontAlgn="base">
                <a:spcBef>
                  <a:spcPct val="0"/>
                </a:spcBef>
                <a:spcAft>
                  <a:spcPct val="0"/>
                </a:spcAft>
                <a:defRPr/>
              </a:pPr>
              <a:t>15</a:t>
            </a:fld>
            <a:endParaRPr lang="en-US"/>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field of kinesiology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03B7A9-C670-4767-AF1E-F67D360AD238}" type="slidenum">
              <a:rPr lang="en-US"/>
              <a:pPr fontAlgn="base">
                <a:spcBef>
                  <a:spcPct val="0"/>
                </a:spcBef>
                <a:spcAft>
                  <a:spcPct val="0"/>
                </a:spcAft>
                <a:defRPr/>
              </a:pPr>
              <a:t>16</a:t>
            </a:fld>
            <a:endParaRPr lang="en-US"/>
          </a:p>
        </p:txBody>
      </p:sp>
      <p:sp>
        <p:nvSpPr>
          <p:cNvPr id="276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field of kinesiology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 lever is a simple machine that magnifies speed of movement or force. The levers are mainly the long bones of the body and the axes are the joints where the bones meet. </a:t>
            </a:r>
          </a:p>
          <a:p>
            <a:pPr eaLnBrk="1" hangingPunct="1">
              <a:spcBef>
                <a:spcPct val="0"/>
              </a:spcBef>
            </a:pPr>
            <a:endParaRPr lang="en-US" smtClean="0"/>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5DF7D9-4CAB-4DBE-BBC2-BCEC88D8F4F1}" type="slidenum">
              <a:rPr lang="en-US"/>
              <a:pPr fontAlgn="base">
                <a:spcBef>
                  <a:spcPct val="0"/>
                </a:spcBef>
                <a:spcAft>
                  <a:spcPct val="0"/>
                </a:spcAft>
                <a:defRPr/>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 first-class lever can produce either a mechanical advantage or mechanical disadvantage depending on whether the effort or the load is closer to the fulcrum.  If the effort is farther from the fulcrum than the load (adult), a heavy load can be moved, but not very far or fast.  If the effort is closer to the fulcrum than the load, only a lighter load can be moved, but it moves far and fast.  There are few first-class levers in the body. </a:t>
            </a:r>
            <a:br>
              <a:rPr lang="en-US" smtClean="0"/>
            </a:br>
            <a:r>
              <a:rPr lang="en-US" smtClean="0"/>
              <a:t/>
            </a:r>
            <a:br>
              <a:rPr lang="en-US" smtClean="0"/>
            </a:br>
            <a:r>
              <a:rPr lang="en-US" smtClean="0"/>
              <a:t/>
            </a:r>
            <a:br>
              <a:rPr lang="en-US" smtClean="0"/>
            </a:br>
            <a:endParaRPr lang="en-US" smtClean="0"/>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77BBC7-FAB3-4D84-B07E-E197A12B178B}" type="slidenum">
              <a:rPr lang="en-US"/>
              <a:pPr fontAlgn="base">
                <a:spcBef>
                  <a:spcPct val="0"/>
                </a:spcBef>
                <a:spcAft>
                  <a:spcPct val="0"/>
                </a:spcAft>
                <a:defRPr/>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Second-class levers operate like a wheelbarrow. They always produce a mechanical advantage because the load is always closer to the fulcrum than the effort. This arrangement sacrifices speed and range of motion for force; this type of lever produces the most force. This class of lever is uncommon in the human body.</a:t>
            </a:r>
          </a:p>
        </p:txBody>
      </p:sp>
      <p:sp>
        <p:nvSpPr>
          <p:cNvPr id="337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BE92E0-F713-4BC7-A06D-AFB28E9340FE}" type="slidenum">
              <a:rPr lang="en-US"/>
              <a:pPr fontAlgn="base">
                <a:spcBef>
                  <a:spcPct val="0"/>
                </a:spcBef>
                <a:spcAft>
                  <a:spcPct val="0"/>
                </a:spcAft>
                <a:defRPr/>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These levers operate like a pair of forceps and are the most common levers in the body. Third-class levers always produce a mechanical disadvantage because the effort is always closer to the fulcrum than the load. In the body, this arrangement favors speed and range of motion over force. . </a:t>
            </a:r>
          </a:p>
        </p:txBody>
      </p:sp>
      <p:sp>
        <p:nvSpPr>
          <p:cNvPr id="35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59D8B9-5749-4B8C-90CB-2EC43B914E82}" type="slidenum">
              <a:rPr lang="en-US"/>
              <a:pPr fontAlgn="base">
                <a:spcBef>
                  <a:spcPct val="0"/>
                </a:spcBef>
                <a:spcAft>
                  <a:spcPct val="0"/>
                </a:spcAft>
                <a:defRPr/>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FBAE9A-0184-4F65-888E-8D598516E01F}" type="slidenum">
              <a:rPr lang="en-US"/>
              <a:pPr fontAlgn="base">
                <a:spcBef>
                  <a:spcPct val="0"/>
                </a:spcBef>
                <a:spcAft>
                  <a:spcPct val="0"/>
                </a:spcAft>
                <a:defRPr/>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9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2A6BFE-D75E-4D2E-BA58-79BE92746333}" type="slidenum">
              <a:rPr lang="en-US"/>
              <a:pPr fontAlgn="base">
                <a:spcBef>
                  <a:spcPct val="0"/>
                </a:spcBef>
                <a:spcAft>
                  <a:spcPct val="0"/>
                </a:spcAft>
                <a:defRPr/>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p:spPr>
      </p:sp>
      <p:sp>
        <p:nvSpPr>
          <p:cNvPr id="112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74B3EA-E353-4145-AB80-A0328CDD81A4}" type="slidenum">
              <a:rPr lang="en-US"/>
              <a:pPr fontAlgn="base">
                <a:spcBef>
                  <a:spcPct val="0"/>
                </a:spcBef>
                <a:spcAft>
                  <a:spcPct val="0"/>
                </a:spcAft>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1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FA026B-934E-42B0-9612-499065C93AC8}" type="slidenum">
              <a:rPr lang="en-US"/>
              <a:pPr fontAlgn="base">
                <a:spcBef>
                  <a:spcPct val="0"/>
                </a:spcBef>
                <a:spcAft>
                  <a:spcPct val="0"/>
                </a:spcAft>
                <a:defRPr/>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60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3E0D657-55D1-4E18-AB41-3491D5B11E46}" type="slidenum">
              <a:rPr lang="en-US"/>
              <a:pPr fontAlgn="base">
                <a:spcBef>
                  <a:spcPct val="0"/>
                </a:spcBef>
                <a:spcAft>
                  <a:spcPct val="0"/>
                </a:spcAft>
                <a:defRPr/>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2EBDCE-C717-40A0-99F6-B20ADBF3F12D}" type="slidenum">
              <a:rPr lang="en-US"/>
              <a:pPr fontAlgn="base">
                <a:spcBef>
                  <a:spcPct val="0"/>
                </a:spcBef>
                <a:spcAft>
                  <a:spcPct val="0"/>
                </a:spcAft>
                <a:defRPr/>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0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1BDBC29-AA6B-41DB-8952-79A54223D049}" type="slidenum">
              <a:rPr lang="en-US"/>
              <a:pPr fontAlgn="base">
                <a:spcBef>
                  <a:spcPct val="0"/>
                </a:spcBef>
                <a:spcAft>
                  <a:spcPct val="0"/>
                </a:spcAft>
                <a:defRPr/>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E738BA-80EC-4B09-9DAE-C4B86E25FF94}" type="slidenum">
              <a:rPr lang="en-US"/>
              <a:pPr fontAlgn="base">
                <a:spcBef>
                  <a:spcPct val="0"/>
                </a:spcBef>
                <a:spcAft>
                  <a:spcPct val="0"/>
                </a:spcAft>
                <a:defRPr/>
              </a:pPr>
              <a:t>31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42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750F24-266A-45EF-AD25-DC3B77D95ED6}" type="slidenum">
              <a:rPr lang="en-US"/>
              <a:pPr fontAlgn="base">
                <a:spcBef>
                  <a:spcPct val="0"/>
                </a:spcBef>
                <a:spcAft>
                  <a:spcPct val="0"/>
                </a:spcAft>
                <a:defRPr/>
              </a:pPr>
              <a:t>36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6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07A098-3BD2-4BBE-8946-952F14AB0F98}" type="slidenum">
              <a:rPr lang="en-US"/>
              <a:pPr fontAlgn="base">
                <a:spcBef>
                  <a:spcPct val="0"/>
                </a:spcBef>
                <a:spcAft>
                  <a:spcPct val="0"/>
                </a:spcAft>
                <a:defRPr/>
              </a:pPr>
              <a:t>37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In human anatomy, the deltoid muscle is the muscle forming the rounded contour of the shoulder. Anatomically, it appears to be made up of three distinct sets of fibers though electromyography suggests that it consists of at least seven groups that can be independently coordinated by the central nervous system.</a:t>
            </a:r>
          </a:p>
        </p:txBody>
      </p:sp>
      <p:sp>
        <p:nvSpPr>
          <p:cNvPr id="58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B55475F-BA2C-417F-9452-B7322BA9F488}" type="slidenum">
              <a:rPr lang="en-US"/>
              <a:pPr fontAlgn="base">
                <a:spcBef>
                  <a:spcPct val="0"/>
                </a:spcBef>
                <a:spcAft>
                  <a:spcPct val="0"/>
                </a:spcAft>
                <a:defRPr/>
              </a:pPr>
              <a:t>38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Trapezius arises from the external occipital protuberance and the medial third of the superior nuchal line of the occipital bone (both in the back of the head), from the ligamentum nuchae, the spinous process of the seventh cervical (both in the back of the neck), and the spinous processes of all the thoracic vertebrae, and from the corresponding portion of the supraspinal ligament (both in the upper back).</a:t>
            </a:r>
          </a:p>
          <a:p>
            <a:pPr eaLnBrk="1" hangingPunct="1">
              <a:spcBef>
                <a:spcPct val="0"/>
              </a:spcBef>
            </a:pPr>
            <a:r>
              <a:rPr lang="en-US" smtClean="0"/>
              <a:t>From this origin:</a:t>
            </a:r>
          </a:p>
          <a:p>
            <a:pPr eaLnBrk="1" hangingPunct="1">
              <a:spcBef>
                <a:spcPct val="0"/>
              </a:spcBef>
            </a:pPr>
            <a:r>
              <a:rPr lang="en-US" smtClean="0"/>
              <a:t>the superior fibers proceed downward and laterally. They are inserted into the posterior border of the lateral third of the clavicle.</a:t>
            </a:r>
          </a:p>
          <a:p>
            <a:pPr eaLnBrk="1" hangingPunct="1">
              <a:spcBef>
                <a:spcPct val="0"/>
              </a:spcBef>
            </a:pPr>
            <a:r>
              <a:rPr lang="en-US" smtClean="0"/>
              <a:t>the inferior fibers proceed upward and lateralward. They converge near the scapula and end in an aponeurosis, which glides over the smooth triangular surface on the medial end of the spine, to be inserted into a tubercle at the apex of this smooth triangular surface.</a:t>
            </a:r>
          </a:p>
          <a:p>
            <a:pPr eaLnBrk="1" hangingPunct="1">
              <a:spcBef>
                <a:spcPct val="0"/>
              </a:spcBef>
            </a:pPr>
            <a:r>
              <a:rPr lang="en-US" smtClean="0"/>
              <a:t>the middle fibers proceed horizontally. They are inserted into the medial margin of the acromion, and into the superior lip of the posterior border of the spine of the scapula.</a:t>
            </a:r>
          </a:p>
          <a:p>
            <a:pPr eaLnBrk="1" hangingPunct="1">
              <a:spcBef>
                <a:spcPct val="0"/>
              </a:spcBef>
            </a:pPr>
            <a:endParaRPr lang="en-US" smtClean="0"/>
          </a:p>
        </p:txBody>
      </p:sp>
      <p:sp>
        <p:nvSpPr>
          <p:cNvPr id="60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D9BDFC-788F-4CCD-9C3A-45536494E582}" type="slidenum">
              <a:rPr lang="en-US"/>
              <a:pPr fontAlgn="base">
                <a:spcBef>
                  <a:spcPct val="0"/>
                </a:spcBef>
                <a:spcAft>
                  <a:spcPct val="0"/>
                </a:spcAft>
                <a:defRPr/>
              </a:pPr>
              <a:t>39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latissimus dorsi is responsible for extension, adduction, transverse extension also known as horizontal abduction, flexion from an extended position, and internal rotation of the shoulder joint. It also has a synergistic role in extension and lateral flexion of the lumbar spine.</a:t>
            </a:r>
          </a:p>
        </p:txBody>
      </p:sp>
      <p:sp>
        <p:nvSpPr>
          <p:cNvPr id="62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F08957-4EF3-46D2-B851-DD9D965466D3}" type="slidenum">
              <a:rPr lang="en-US"/>
              <a:pPr fontAlgn="base">
                <a:spcBef>
                  <a:spcPct val="0"/>
                </a:spcBef>
                <a:spcAft>
                  <a:spcPct val="0"/>
                </a:spcAft>
                <a:defRPr/>
              </a:pPr>
              <a:t>40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p:spPr>
      </p:sp>
      <p:sp>
        <p:nvSpPr>
          <p:cNvPr id="112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74B3EA-E353-4145-AB80-A0328CDD81A4}" type="slidenum">
              <a:rPr lang="en-US"/>
              <a:pPr fontAlgn="base">
                <a:spcBef>
                  <a:spcPct val="0"/>
                </a:spcBef>
                <a:spcAft>
                  <a:spcPct val="0"/>
                </a:spcAft>
                <a:defRPr/>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4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C4145A-360E-406B-89C3-78EBCC76EC59}" type="slidenum">
              <a:rPr lang="en-US"/>
              <a:pPr fontAlgn="base">
                <a:spcBef>
                  <a:spcPct val="0"/>
                </a:spcBef>
                <a:spcAft>
                  <a:spcPct val="0"/>
                </a:spcAft>
                <a:defRPr/>
              </a:pPr>
              <a:t>42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6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E62155-9CDE-4113-BEAC-B063096F5A01}" type="slidenum">
              <a:rPr lang="en-US"/>
              <a:pPr fontAlgn="base">
                <a:spcBef>
                  <a:spcPct val="0"/>
                </a:spcBef>
                <a:spcAft>
                  <a:spcPct val="0"/>
                </a:spcAft>
                <a:defRPr/>
              </a:pPr>
              <a:t>50</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86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485B75-487D-43D0-B877-3654CB01515A}" type="slidenum">
              <a:rPr lang="en-US"/>
              <a:pPr fontAlgn="base">
                <a:spcBef>
                  <a:spcPct val="0"/>
                </a:spcBef>
                <a:spcAft>
                  <a:spcPct val="0"/>
                </a:spcAft>
                <a:defRPr/>
              </a:pPr>
              <a:t>51</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06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7790FFB-08D5-475A-8978-F568A9D4A9C9}" type="slidenum">
              <a:rPr lang="en-US"/>
              <a:pPr fontAlgn="base">
                <a:spcBef>
                  <a:spcPct val="0"/>
                </a:spcBef>
                <a:spcAft>
                  <a:spcPct val="0"/>
                </a:spcAft>
                <a:defRPr/>
              </a:pPr>
              <a:t>52</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triceps brachii crosses two joints</a:t>
            </a:r>
          </a:p>
        </p:txBody>
      </p:sp>
      <p:sp>
        <p:nvSpPr>
          <p:cNvPr id="727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EEAC6A-17EE-4488-B3CB-276B350433FD}" type="slidenum">
              <a:rPr lang="en-US"/>
              <a:pPr fontAlgn="base">
                <a:spcBef>
                  <a:spcPct val="0"/>
                </a:spcBef>
                <a:spcAft>
                  <a:spcPct val="0"/>
                </a:spcAft>
                <a:defRPr/>
              </a:pPr>
              <a:t>53</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47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9121DD-D934-4096-9A77-DAA5E60B8B4B}" type="slidenum">
              <a:rPr lang="en-US"/>
              <a:pPr fontAlgn="base">
                <a:spcBef>
                  <a:spcPct val="0"/>
                </a:spcBef>
                <a:spcAft>
                  <a:spcPct val="0"/>
                </a:spcAft>
                <a:defRPr/>
              </a:pPr>
              <a:t>55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68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FFDC29-7F2F-4DE8-A4A2-C194CFA59768}" type="slidenum">
              <a:rPr lang="en-US"/>
              <a:pPr fontAlgn="base">
                <a:spcBef>
                  <a:spcPct val="0"/>
                </a:spcBef>
                <a:spcAft>
                  <a:spcPct val="0"/>
                </a:spcAft>
                <a:defRPr/>
              </a:pPr>
              <a:t>58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88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897EB7-A955-478E-89CA-358D4F9AF4E1}" type="slidenum">
              <a:rPr lang="en-US"/>
              <a:pPr fontAlgn="base">
                <a:spcBef>
                  <a:spcPct val="0"/>
                </a:spcBef>
                <a:spcAft>
                  <a:spcPct val="0"/>
                </a:spcAft>
                <a:defRPr/>
              </a:pPr>
              <a:t>59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08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374DA7-8D7E-48BD-AC50-EA97E30DAF6F}" type="slidenum">
              <a:rPr lang="en-US"/>
              <a:pPr fontAlgn="base">
                <a:spcBef>
                  <a:spcPct val="0"/>
                </a:spcBef>
                <a:spcAft>
                  <a:spcPct val="0"/>
                </a:spcAft>
                <a:defRPr/>
              </a:pPr>
              <a:t>60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2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879672-269E-427D-AD32-DF9A9C648610}" type="slidenum">
              <a:rPr lang="en-US"/>
              <a:pPr fontAlgn="base">
                <a:spcBef>
                  <a:spcPct val="0"/>
                </a:spcBef>
                <a:spcAft>
                  <a:spcPct val="0"/>
                </a:spcAft>
                <a:defRPr/>
              </a:pPr>
              <a:t>61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bwMode="auto">
          <a:noFill/>
          <a:ln>
            <a:solidFill>
              <a:srgbClr val="000000"/>
            </a:solidFill>
            <a:miter lim="800000"/>
            <a:headEnd/>
            <a:tailEnd/>
          </a:ln>
        </p:spPr>
      </p:sp>
      <p:sp>
        <p:nvSpPr>
          <p:cNvPr id="133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3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9C37A4-18EE-4321-85B1-8811FFCF8F72}" type="slidenum">
              <a:rPr lang="en-US"/>
              <a:pPr fontAlgn="base">
                <a:spcBef>
                  <a:spcPct val="0"/>
                </a:spcBef>
                <a:spcAft>
                  <a:spcPct val="0"/>
                </a:spcAft>
                <a:defRPr/>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49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57848D-C797-4FCF-860D-7F224D26E564}" type="slidenum">
              <a:rPr lang="en-US"/>
              <a:pPr fontAlgn="base">
                <a:spcBef>
                  <a:spcPct val="0"/>
                </a:spcBef>
                <a:spcAft>
                  <a:spcPct val="0"/>
                </a:spcAft>
                <a:defRPr/>
              </a:pPr>
              <a:t>63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70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9E25D2E-831F-4F9E-AE2C-236AB96E1161}" type="slidenum">
              <a:rPr lang="en-US"/>
              <a:pPr fontAlgn="base">
                <a:spcBef>
                  <a:spcPct val="0"/>
                </a:spcBef>
                <a:spcAft>
                  <a:spcPct val="0"/>
                </a:spcAft>
                <a:defRPr/>
              </a:pPr>
              <a:t>65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903602-9098-4159-AF5B-DCDBB29AD946}" type="slidenum">
              <a:rPr lang="en-US"/>
              <a:pPr fontAlgn="base">
                <a:spcBef>
                  <a:spcPct val="0"/>
                </a:spcBef>
                <a:spcAft>
                  <a:spcPct val="0"/>
                </a:spcAft>
                <a:defRPr/>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3A6E70-8738-4627-A704-E91EFEDC2EFF}" type="slidenum">
              <a:rPr lang="en-US"/>
              <a:pPr fontAlgn="base">
                <a:spcBef>
                  <a:spcPct val="0"/>
                </a:spcBef>
                <a:spcAft>
                  <a:spcPct val="0"/>
                </a:spcAft>
                <a:defRPr/>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7325A6-B075-44F6-8045-0253B94C1D55}" type="slidenum">
              <a:rPr lang="en-US"/>
              <a:pPr fontAlgn="base">
                <a:spcBef>
                  <a:spcPct val="0"/>
                </a:spcBef>
                <a:spcAft>
                  <a:spcPct val="0"/>
                </a:spcAft>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 concentric contraction is a type of muscle contraction in which the muscles shorten while generating force.</a:t>
            </a:r>
          </a:p>
          <a:p>
            <a:pPr eaLnBrk="1" hangingPunct="1">
              <a:spcBef>
                <a:spcPct val="0"/>
              </a:spcBef>
            </a:pPr>
            <a:endParaRPr lang="en-US" smtClean="0"/>
          </a:p>
        </p:txBody>
      </p:sp>
      <p:sp>
        <p:nvSpPr>
          <p:cNvPr id="21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2A3D49D-39D8-4AAE-82BE-66E03A48497F}" type="slidenum">
              <a:rPr lang="en-US"/>
              <a:pPr fontAlgn="base">
                <a:spcBef>
                  <a:spcPct val="0"/>
                </a:spcBef>
                <a:spcAft>
                  <a:spcPct val="0"/>
                </a:spcAft>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C9431D-2B6C-4474-8F4C-9B5C179BD4AE}" type="slidenum">
              <a:rPr lang="en-US" altLang="en-US"/>
              <a:pPr/>
              <a:t>11</a:t>
            </a:fld>
            <a:endParaRPr lang="en-US" alt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543800" cy="3432175"/>
          </a:xfrm>
        </p:spPr>
        <p:txBody>
          <a:bodyPr anchorCtr="0"/>
          <a:lstStyle>
            <a:lvl1pPr>
              <a:defRPr sz="4800">
                <a:ln>
                  <a:noFill/>
                </a:ln>
                <a:solidFill>
                  <a:srgbClr val="C0000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7543800" cy="1066800"/>
          </a:xfrm>
        </p:spPr>
        <p:txBody>
          <a:bodyPr>
            <a:normAutofit/>
          </a:bodyPr>
          <a:lstStyle>
            <a:lvl1pPr marL="0" indent="0" algn="ctr">
              <a:buNone/>
              <a:defRPr sz="32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1" name="Shape 11"/>
          <p:cNvSpPr>
            <a:spLocks noGrp="1"/>
          </p:cNvSpPr>
          <p:nvPr>
            <p:ph type="title"/>
          </p:nvPr>
        </p:nvSpPr>
        <p:spPr>
          <a:xfrm>
            <a:off x="0" y="0"/>
            <a:ext cx="9144000" cy="1317626"/>
          </a:xfrm>
          <a:prstGeom prst="rect">
            <a:avLst/>
          </a:prstGeom>
        </p:spPr>
        <p:txBody>
          <a:bodyPr/>
          <a:lstStyle/>
          <a:p>
            <a:pPr lvl="0">
              <a:defRPr sz="1800" spc="0">
                <a:solidFill>
                  <a:srgbClr val="000000"/>
                </a:solidFill>
              </a:defRPr>
            </a:pPr>
            <a:r>
              <a:rPr sz="3900" spc="-100">
                <a:solidFill>
                  <a:srgbClr val="FF0000"/>
                </a:solidFill>
              </a:rPr>
              <a:t>Texte du titre</a:t>
            </a:r>
          </a:p>
        </p:txBody>
      </p:sp>
    </p:spTree>
    <p:extLst>
      <p:ext uri="{BB962C8B-B14F-4D97-AF65-F5344CB8AC3E}">
        <p14:creationId xmlns:p14="http://schemas.microsoft.com/office/powerpoint/2010/main" val="214654835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 name="Shape 13"/>
          <p:cNvSpPr>
            <a:spLocks noGrp="1"/>
          </p:cNvSpPr>
          <p:nvPr>
            <p:ph type="title"/>
          </p:nvPr>
        </p:nvSpPr>
        <p:spPr>
          <a:prstGeom prst="rect">
            <a:avLst/>
          </a:prstGeom>
        </p:spPr>
        <p:txBody>
          <a:bodyPr/>
          <a:lstStyle/>
          <a:p>
            <a:pPr lvl="0">
              <a:defRPr sz="1800" spc="0">
                <a:solidFill>
                  <a:srgbClr val="000000"/>
                </a:solidFill>
              </a:defRPr>
            </a:pPr>
            <a:r>
              <a:rPr sz="3900" spc="-100">
                <a:solidFill>
                  <a:srgbClr val="FF0000"/>
                </a:solidFill>
              </a:rPr>
              <a:t>Texte du titre</a:t>
            </a:r>
          </a:p>
        </p:txBody>
      </p:sp>
      <p:sp>
        <p:nvSpPr>
          <p:cNvPr id="14" name="Shape 14"/>
          <p:cNvSpPr>
            <a:spLocks noGrp="1"/>
          </p:cNvSpPr>
          <p:nvPr>
            <p:ph type="body" idx="1"/>
          </p:nvPr>
        </p:nvSpPr>
        <p:spPr>
          <a:prstGeom prst="rect">
            <a:avLst/>
          </a:prstGeom>
        </p:spPr>
        <p:txBody>
          <a:bodyPr/>
          <a:lstStyle/>
          <a:p>
            <a:pPr lvl="0">
              <a:defRPr sz="1800"/>
            </a:pPr>
            <a:r>
              <a:rPr sz="2600"/>
              <a:t>Texte niveau 1</a:t>
            </a:r>
          </a:p>
          <a:p>
            <a:pPr lvl="1">
              <a:defRPr sz="1800"/>
            </a:pPr>
            <a:r>
              <a:rPr sz="2600"/>
              <a:t>Texte niveau 2</a:t>
            </a:r>
          </a:p>
          <a:p>
            <a:pPr lvl="2">
              <a:defRPr sz="1800"/>
            </a:pPr>
            <a:r>
              <a:rPr sz="2600"/>
              <a:t>Texte niveau 3</a:t>
            </a:r>
          </a:p>
          <a:p>
            <a:pPr lvl="3">
              <a:defRPr sz="1800"/>
            </a:pPr>
            <a:r>
              <a:rPr sz="2600"/>
              <a:t>Texte niveau 4</a:t>
            </a:r>
          </a:p>
          <a:p>
            <a:pPr lvl="4">
              <a:defRPr sz="1800"/>
            </a:pPr>
            <a:r>
              <a:rPr sz="2600"/>
              <a:t>Texte niveau 5</a:t>
            </a:r>
          </a:p>
        </p:txBody>
      </p:sp>
    </p:spTree>
    <p:extLst>
      <p:ext uri="{BB962C8B-B14F-4D97-AF65-F5344CB8AC3E}">
        <p14:creationId xmlns:p14="http://schemas.microsoft.com/office/powerpoint/2010/main" val="144571083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8" name="Shape 8"/>
          <p:cNvSpPr>
            <a:spLocks noGrp="1"/>
          </p:cNvSpPr>
          <p:nvPr>
            <p:ph type="title"/>
          </p:nvPr>
        </p:nvSpPr>
        <p:spPr>
          <a:xfrm>
            <a:off x="0" y="609598"/>
            <a:ext cx="9144000" cy="2209802"/>
          </a:xfrm>
          <a:prstGeom prst="rect">
            <a:avLst/>
          </a:prstGeom>
        </p:spPr>
        <p:txBody>
          <a:bodyPr/>
          <a:lstStyle>
            <a:lvl1pPr>
              <a:defRPr sz="4800"/>
            </a:lvl1pPr>
          </a:lstStyle>
          <a:p>
            <a:pPr lvl="0">
              <a:defRPr sz="1800" spc="0">
                <a:solidFill>
                  <a:srgbClr val="000000"/>
                </a:solidFill>
              </a:defRPr>
            </a:pPr>
            <a:r>
              <a:rPr sz="4800" spc="-100">
                <a:solidFill>
                  <a:srgbClr val="FF0000"/>
                </a:solidFill>
              </a:rPr>
              <a:t>Texte du titre</a:t>
            </a:r>
          </a:p>
        </p:txBody>
      </p:sp>
      <p:sp>
        <p:nvSpPr>
          <p:cNvPr id="9" name="Shape 9"/>
          <p:cNvSpPr>
            <a:spLocks noGrp="1"/>
          </p:cNvSpPr>
          <p:nvPr>
            <p:ph type="body" idx="1"/>
          </p:nvPr>
        </p:nvSpPr>
        <p:spPr>
          <a:xfrm>
            <a:off x="0" y="2819400"/>
            <a:ext cx="9144000" cy="4038600"/>
          </a:xfrm>
          <a:prstGeom prst="rect">
            <a:avLst/>
          </a:prstGeom>
        </p:spPr>
        <p:txBody>
          <a:bodyPr>
            <a:noAutofit/>
          </a:bodyPr>
          <a:lstStyle>
            <a:lvl1pPr marL="0" indent="0" algn="ctr">
              <a:buClrTx/>
              <a:buSzTx/>
              <a:buFontTx/>
              <a:buNone/>
              <a:defRPr sz="4000">
                <a:latin typeface="Bookman Old Style"/>
                <a:ea typeface="Bookman Old Style"/>
                <a:cs typeface="Bookman Old Style"/>
                <a:sym typeface="Bookman Old Style"/>
              </a:defRPr>
            </a:lvl1pPr>
            <a:lvl2pPr marL="0" indent="0" algn="ctr">
              <a:buClrTx/>
              <a:buSzTx/>
              <a:buFontTx/>
              <a:buNone/>
              <a:defRPr sz="4000">
                <a:latin typeface="Bookman Old Style"/>
                <a:ea typeface="Bookman Old Style"/>
                <a:cs typeface="Bookman Old Style"/>
                <a:sym typeface="Bookman Old Style"/>
              </a:defRPr>
            </a:lvl2pPr>
            <a:lvl3pPr marL="0" indent="0" algn="ctr">
              <a:buClrTx/>
              <a:buSzTx/>
              <a:buFontTx/>
              <a:buNone/>
              <a:defRPr sz="4000">
                <a:latin typeface="Bookman Old Style"/>
                <a:ea typeface="Bookman Old Style"/>
                <a:cs typeface="Bookman Old Style"/>
                <a:sym typeface="Bookman Old Style"/>
              </a:defRPr>
            </a:lvl3pPr>
            <a:lvl4pPr marL="0" indent="0" algn="ctr">
              <a:buClrTx/>
              <a:buSzTx/>
              <a:buFontTx/>
              <a:buNone/>
              <a:defRPr sz="4000">
                <a:latin typeface="Bookman Old Style"/>
                <a:ea typeface="Bookman Old Style"/>
                <a:cs typeface="Bookman Old Style"/>
                <a:sym typeface="Bookman Old Style"/>
              </a:defRPr>
            </a:lvl4pPr>
            <a:lvl5pPr marL="0" indent="0" algn="ctr">
              <a:buClrTx/>
              <a:buSzTx/>
              <a:buFontTx/>
              <a:buNone/>
              <a:defRPr sz="4000">
                <a:latin typeface="Bookman Old Style"/>
                <a:ea typeface="Bookman Old Style"/>
                <a:cs typeface="Bookman Old Style"/>
                <a:sym typeface="Bookman Old Style"/>
              </a:defRPr>
            </a:lvl5pPr>
          </a:lstStyle>
          <a:p>
            <a:pPr lvl="0">
              <a:defRPr sz="1800"/>
            </a:pPr>
            <a:r>
              <a:rPr sz="4000"/>
              <a:t>Texte niveau 1</a:t>
            </a:r>
          </a:p>
          <a:p>
            <a:pPr lvl="1">
              <a:defRPr sz="1800"/>
            </a:pPr>
            <a:r>
              <a:rPr sz="4000"/>
              <a:t>Texte niveau 2</a:t>
            </a:r>
          </a:p>
          <a:p>
            <a:pPr lvl="2">
              <a:defRPr sz="1800"/>
            </a:pPr>
            <a:r>
              <a:rPr sz="4000"/>
              <a:t>Texte niveau 3</a:t>
            </a:r>
          </a:p>
          <a:p>
            <a:pPr lvl="3">
              <a:defRPr sz="1800"/>
            </a:pPr>
            <a:r>
              <a:rPr sz="4000"/>
              <a:t>Texte niveau 4</a:t>
            </a:r>
          </a:p>
          <a:p>
            <a:pPr lvl="4">
              <a:defRPr sz="1800"/>
            </a:pPr>
            <a:r>
              <a:rPr sz="4000"/>
              <a:t>Texte niveau 5</a:t>
            </a:r>
          </a:p>
        </p:txBody>
      </p:sp>
    </p:spTree>
    <p:extLst>
      <p:ext uri="{BB962C8B-B14F-4D97-AF65-F5344CB8AC3E}">
        <p14:creationId xmlns:p14="http://schemas.microsoft.com/office/powerpoint/2010/main" val="76792890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1" name="Shape 11"/>
          <p:cNvSpPr>
            <a:spLocks noGrp="1"/>
          </p:cNvSpPr>
          <p:nvPr>
            <p:ph type="title"/>
          </p:nvPr>
        </p:nvSpPr>
        <p:spPr>
          <a:xfrm>
            <a:off x="0" y="0"/>
            <a:ext cx="9144000" cy="1317626"/>
          </a:xfrm>
          <a:prstGeom prst="rect">
            <a:avLst/>
          </a:prstGeom>
        </p:spPr>
        <p:txBody>
          <a:bodyPr/>
          <a:lstStyle/>
          <a:p>
            <a:pPr lvl="0">
              <a:defRPr sz="1800" spc="0">
                <a:solidFill>
                  <a:srgbClr val="000000"/>
                </a:solidFill>
              </a:defRPr>
            </a:pPr>
            <a:r>
              <a:rPr sz="3900" spc="-100">
                <a:solidFill>
                  <a:srgbClr val="FF0000"/>
                </a:solidFill>
              </a:rPr>
              <a:t>Texte du titre</a:t>
            </a:r>
          </a:p>
        </p:txBody>
      </p:sp>
    </p:spTree>
    <p:extLst>
      <p:ext uri="{BB962C8B-B14F-4D97-AF65-F5344CB8AC3E}">
        <p14:creationId xmlns:p14="http://schemas.microsoft.com/office/powerpoint/2010/main" val="66521282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 name="Shape 13"/>
          <p:cNvSpPr>
            <a:spLocks noGrp="1"/>
          </p:cNvSpPr>
          <p:nvPr>
            <p:ph type="title"/>
          </p:nvPr>
        </p:nvSpPr>
        <p:spPr>
          <a:prstGeom prst="rect">
            <a:avLst/>
          </a:prstGeom>
        </p:spPr>
        <p:txBody>
          <a:bodyPr/>
          <a:lstStyle/>
          <a:p>
            <a:pPr lvl="0">
              <a:defRPr sz="1800" spc="0">
                <a:solidFill>
                  <a:srgbClr val="000000"/>
                </a:solidFill>
              </a:defRPr>
            </a:pPr>
            <a:r>
              <a:rPr sz="3900" spc="-100">
                <a:solidFill>
                  <a:srgbClr val="FF0000"/>
                </a:solidFill>
              </a:rPr>
              <a:t>Texte du titre</a:t>
            </a:r>
          </a:p>
        </p:txBody>
      </p:sp>
      <p:sp>
        <p:nvSpPr>
          <p:cNvPr id="14" name="Shape 14"/>
          <p:cNvSpPr>
            <a:spLocks noGrp="1"/>
          </p:cNvSpPr>
          <p:nvPr>
            <p:ph type="body" idx="1"/>
          </p:nvPr>
        </p:nvSpPr>
        <p:spPr>
          <a:prstGeom prst="rect">
            <a:avLst/>
          </a:prstGeom>
        </p:spPr>
        <p:txBody>
          <a:bodyPr/>
          <a:lstStyle/>
          <a:p>
            <a:pPr lvl="0">
              <a:defRPr sz="1800"/>
            </a:pPr>
            <a:r>
              <a:rPr sz="2600"/>
              <a:t>Texte niveau 1</a:t>
            </a:r>
          </a:p>
          <a:p>
            <a:pPr lvl="1">
              <a:defRPr sz="1800"/>
            </a:pPr>
            <a:r>
              <a:rPr sz="2600"/>
              <a:t>Texte niveau 2</a:t>
            </a:r>
          </a:p>
          <a:p>
            <a:pPr lvl="2">
              <a:defRPr sz="1800"/>
            </a:pPr>
            <a:r>
              <a:rPr sz="2600"/>
              <a:t>Texte niveau 3</a:t>
            </a:r>
          </a:p>
          <a:p>
            <a:pPr lvl="3">
              <a:defRPr sz="1800"/>
            </a:pPr>
            <a:r>
              <a:rPr sz="2600"/>
              <a:t>Texte niveau 4</a:t>
            </a:r>
          </a:p>
          <a:p>
            <a:pPr lvl="4">
              <a:defRPr sz="1800"/>
            </a:pPr>
            <a:r>
              <a:rPr sz="2600"/>
              <a:t>Texte niveau 5</a:t>
            </a:r>
          </a:p>
        </p:txBody>
      </p:sp>
    </p:spTree>
    <p:extLst>
      <p:ext uri="{BB962C8B-B14F-4D97-AF65-F5344CB8AC3E}">
        <p14:creationId xmlns:p14="http://schemas.microsoft.com/office/powerpoint/2010/main" val="11319044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8" name="Shape 8"/>
          <p:cNvSpPr>
            <a:spLocks noGrp="1"/>
          </p:cNvSpPr>
          <p:nvPr>
            <p:ph type="title"/>
          </p:nvPr>
        </p:nvSpPr>
        <p:spPr>
          <a:xfrm>
            <a:off x="0" y="609598"/>
            <a:ext cx="9144000" cy="2209802"/>
          </a:xfrm>
          <a:prstGeom prst="rect">
            <a:avLst/>
          </a:prstGeom>
        </p:spPr>
        <p:txBody>
          <a:bodyPr/>
          <a:lstStyle>
            <a:lvl1pPr>
              <a:defRPr sz="4800"/>
            </a:lvl1pPr>
          </a:lstStyle>
          <a:p>
            <a:pPr lvl="0">
              <a:defRPr sz="1800" spc="0">
                <a:solidFill>
                  <a:srgbClr val="000000"/>
                </a:solidFill>
              </a:defRPr>
            </a:pPr>
            <a:r>
              <a:rPr sz="4800" spc="-100">
                <a:solidFill>
                  <a:srgbClr val="FF0000"/>
                </a:solidFill>
              </a:rPr>
              <a:t>Texte du titre</a:t>
            </a:r>
          </a:p>
        </p:txBody>
      </p:sp>
      <p:sp>
        <p:nvSpPr>
          <p:cNvPr id="9" name="Shape 9"/>
          <p:cNvSpPr>
            <a:spLocks noGrp="1"/>
          </p:cNvSpPr>
          <p:nvPr>
            <p:ph type="body" idx="1"/>
          </p:nvPr>
        </p:nvSpPr>
        <p:spPr>
          <a:xfrm>
            <a:off x="0" y="2819400"/>
            <a:ext cx="9144000" cy="4038600"/>
          </a:xfrm>
          <a:prstGeom prst="rect">
            <a:avLst/>
          </a:prstGeom>
        </p:spPr>
        <p:txBody>
          <a:bodyPr>
            <a:noAutofit/>
          </a:bodyPr>
          <a:lstStyle>
            <a:lvl1pPr marL="0" indent="0" algn="ctr">
              <a:buClrTx/>
              <a:buSzTx/>
              <a:buFontTx/>
              <a:buNone/>
              <a:defRPr sz="4000">
                <a:latin typeface="Bookman Old Style"/>
                <a:ea typeface="Bookman Old Style"/>
                <a:cs typeface="Bookman Old Style"/>
                <a:sym typeface="Bookman Old Style"/>
              </a:defRPr>
            </a:lvl1pPr>
            <a:lvl2pPr marL="0" indent="0" algn="ctr">
              <a:buClrTx/>
              <a:buSzTx/>
              <a:buFontTx/>
              <a:buNone/>
              <a:defRPr sz="4000">
                <a:latin typeface="Bookman Old Style"/>
                <a:ea typeface="Bookman Old Style"/>
                <a:cs typeface="Bookman Old Style"/>
                <a:sym typeface="Bookman Old Style"/>
              </a:defRPr>
            </a:lvl2pPr>
            <a:lvl3pPr marL="0" indent="0" algn="ctr">
              <a:buClrTx/>
              <a:buSzTx/>
              <a:buFontTx/>
              <a:buNone/>
              <a:defRPr sz="4000">
                <a:latin typeface="Bookman Old Style"/>
                <a:ea typeface="Bookman Old Style"/>
                <a:cs typeface="Bookman Old Style"/>
                <a:sym typeface="Bookman Old Style"/>
              </a:defRPr>
            </a:lvl3pPr>
            <a:lvl4pPr marL="0" indent="0" algn="ctr">
              <a:buClrTx/>
              <a:buSzTx/>
              <a:buFontTx/>
              <a:buNone/>
              <a:defRPr sz="4000">
                <a:latin typeface="Bookman Old Style"/>
                <a:ea typeface="Bookman Old Style"/>
                <a:cs typeface="Bookman Old Style"/>
                <a:sym typeface="Bookman Old Style"/>
              </a:defRPr>
            </a:lvl4pPr>
            <a:lvl5pPr marL="0" indent="0" algn="ctr">
              <a:buClrTx/>
              <a:buSzTx/>
              <a:buFontTx/>
              <a:buNone/>
              <a:defRPr sz="4000">
                <a:latin typeface="Bookman Old Style"/>
                <a:ea typeface="Bookman Old Style"/>
                <a:cs typeface="Bookman Old Style"/>
                <a:sym typeface="Bookman Old Style"/>
              </a:defRPr>
            </a:lvl5pPr>
          </a:lstStyle>
          <a:p>
            <a:pPr lvl="0">
              <a:defRPr sz="1800"/>
            </a:pPr>
            <a:r>
              <a:rPr sz="4000"/>
              <a:t>Texte niveau 1</a:t>
            </a:r>
          </a:p>
          <a:p>
            <a:pPr lvl="1">
              <a:defRPr sz="1800"/>
            </a:pPr>
            <a:r>
              <a:rPr sz="4000"/>
              <a:t>Texte niveau 2</a:t>
            </a:r>
          </a:p>
          <a:p>
            <a:pPr lvl="2">
              <a:defRPr sz="1800"/>
            </a:pPr>
            <a:r>
              <a:rPr sz="4000"/>
              <a:t>Texte niveau 3</a:t>
            </a:r>
          </a:p>
          <a:p>
            <a:pPr lvl="3">
              <a:defRPr sz="1800"/>
            </a:pPr>
            <a:r>
              <a:rPr sz="4000"/>
              <a:t>Texte niveau 4</a:t>
            </a:r>
          </a:p>
          <a:p>
            <a:pPr lvl="4">
              <a:defRPr sz="1800"/>
            </a:pPr>
            <a:r>
              <a:rPr sz="4000"/>
              <a:t>Texte niveau 5</a:t>
            </a:r>
          </a:p>
        </p:txBody>
      </p:sp>
    </p:spTree>
    <p:extLst>
      <p:ext uri="{BB962C8B-B14F-4D97-AF65-F5344CB8AC3E}">
        <p14:creationId xmlns:p14="http://schemas.microsoft.com/office/powerpoint/2010/main" val="294538124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1" name="Shape 11"/>
          <p:cNvSpPr>
            <a:spLocks noGrp="1"/>
          </p:cNvSpPr>
          <p:nvPr>
            <p:ph type="title"/>
          </p:nvPr>
        </p:nvSpPr>
        <p:spPr>
          <a:xfrm>
            <a:off x="0" y="0"/>
            <a:ext cx="9144000" cy="1317626"/>
          </a:xfrm>
          <a:prstGeom prst="rect">
            <a:avLst/>
          </a:prstGeom>
        </p:spPr>
        <p:txBody>
          <a:bodyPr/>
          <a:lstStyle/>
          <a:p>
            <a:pPr lvl="0">
              <a:defRPr sz="1800" spc="0">
                <a:solidFill>
                  <a:srgbClr val="000000"/>
                </a:solidFill>
              </a:defRPr>
            </a:pPr>
            <a:r>
              <a:rPr sz="3900" spc="-100">
                <a:solidFill>
                  <a:srgbClr val="FF0000"/>
                </a:solidFill>
              </a:rPr>
              <a:t>Texte du titre</a:t>
            </a:r>
          </a:p>
        </p:txBody>
      </p:sp>
    </p:spTree>
    <p:extLst>
      <p:ext uri="{BB962C8B-B14F-4D97-AF65-F5344CB8AC3E}">
        <p14:creationId xmlns:p14="http://schemas.microsoft.com/office/powerpoint/2010/main" val="397905388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 name="Shape 13"/>
          <p:cNvSpPr>
            <a:spLocks noGrp="1"/>
          </p:cNvSpPr>
          <p:nvPr>
            <p:ph type="title"/>
          </p:nvPr>
        </p:nvSpPr>
        <p:spPr>
          <a:prstGeom prst="rect">
            <a:avLst/>
          </a:prstGeom>
        </p:spPr>
        <p:txBody>
          <a:bodyPr/>
          <a:lstStyle/>
          <a:p>
            <a:pPr lvl="0">
              <a:defRPr sz="1800" spc="0">
                <a:solidFill>
                  <a:srgbClr val="000000"/>
                </a:solidFill>
              </a:defRPr>
            </a:pPr>
            <a:r>
              <a:rPr sz="3900" spc="-100">
                <a:solidFill>
                  <a:srgbClr val="FF0000"/>
                </a:solidFill>
              </a:rPr>
              <a:t>Texte du titre</a:t>
            </a:r>
          </a:p>
        </p:txBody>
      </p:sp>
      <p:sp>
        <p:nvSpPr>
          <p:cNvPr id="14" name="Shape 14"/>
          <p:cNvSpPr>
            <a:spLocks noGrp="1"/>
          </p:cNvSpPr>
          <p:nvPr>
            <p:ph type="body" idx="1"/>
          </p:nvPr>
        </p:nvSpPr>
        <p:spPr>
          <a:prstGeom prst="rect">
            <a:avLst/>
          </a:prstGeom>
        </p:spPr>
        <p:txBody>
          <a:bodyPr/>
          <a:lstStyle/>
          <a:p>
            <a:pPr lvl="0">
              <a:defRPr sz="1800"/>
            </a:pPr>
            <a:r>
              <a:rPr sz="2600"/>
              <a:t>Texte niveau 1</a:t>
            </a:r>
          </a:p>
          <a:p>
            <a:pPr lvl="1">
              <a:defRPr sz="1800"/>
            </a:pPr>
            <a:r>
              <a:rPr sz="2600"/>
              <a:t>Texte niveau 2</a:t>
            </a:r>
          </a:p>
          <a:p>
            <a:pPr lvl="2">
              <a:defRPr sz="1800"/>
            </a:pPr>
            <a:r>
              <a:rPr sz="2600"/>
              <a:t>Texte niveau 3</a:t>
            </a:r>
          </a:p>
          <a:p>
            <a:pPr lvl="3">
              <a:defRPr sz="1800"/>
            </a:pPr>
            <a:r>
              <a:rPr sz="2600"/>
              <a:t>Texte niveau 4</a:t>
            </a:r>
          </a:p>
          <a:p>
            <a:pPr lvl="4">
              <a:defRPr sz="1800"/>
            </a:pPr>
            <a:r>
              <a:rPr sz="2600"/>
              <a:t>Texte niveau 5</a:t>
            </a:r>
          </a:p>
        </p:txBody>
      </p:sp>
    </p:spTree>
    <p:extLst>
      <p:ext uri="{BB962C8B-B14F-4D97-AF65-F5344CB8AC3E}">
        <p14:creationId xmlns:p14="http://schemas.microsoft.com/office/powerpoint/2010/main" val="245992719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8" name="Shape 8"/>
          <p:cNvSpPr>
            <a:spLocks noGrp="1"/>
          </p:cNvSpPr>
          <p:nvPr>
            <p:ph type="title"/>
          </p:nvPr>
        </p:nvSpPr>
        <p:spPr>
          <a:xfrm>
            <a:off x="0" y="609598"/>
            <a:ext cx="9144000" cy="2209802"/>
          </a:xfrm>
          <a:prstGeom prst="rect">
            <a:avLst/>
          </a:prstGeom>
        </p:spPr>
        <p:txBody>
          <a:bodyPr/>
          <a:lstStyle>
            <a:lvl1pPr>
              <a:defRPr sz="4800"/>
            </a:lvl1pPr>
          </a:lstStyle>
          <a:p>
            <a:pPr lvl="0">
              <a:defRPr sz="1800" spc="0">
                <a:solidFill>
                  <a:srgbClr val="000000"/>
                </a:solidFill>
              </a:defRPr>
            </a:pPr>
            <a:r>
              <a:rPr sz="4800" spc="-100">
                <a:solidFill>
                  <a:srgbClr val="FF0000"/>
                </a:solidFill>
              </a:rPr>
              <a:t>Texte du titre</a:t>
            </a:r>
          </a:p>
        </p:txBody>
      </p:sp>
      <p:sp>
        <p:nvSpPr>
          <p:cNvPr id="9" name="Shape 9"/>
          <p:cNvSpPr>
            <a:spLocks noGrp="1"/>
          </p:cNvSpPr>
          <p:nvPr>
            <p:ph type="body" idx="1"/>
          </p:nvPr>
        </p:nvSpPr>
        <p:spPr>
          <a:xfrm>
            <a:off x="0" y="2819400"/>
            <a:ext cx="9144000" cy="4038600"/>
          </a:xfrm>
          <a:prstGeom prst="rect">
            <a:avLst/>
          </a:prstGeom>
        </p:spPr>
        <p:txBody>
          <a:bodyPr>
            <a:noAutofit/>
          </a:bodyPr>
          <a:lstStyle>
            <a:lvl1pPr marL="0" indent="0" algn="ctr">
              <a:buClrTx/>
              <a:buSzTx/>
              <a:buFontTx/>
              <a:buNone/>
              <a:defRPr sz="4000">
                <a:latin typeface="Bookman Old Style"/>
                <a:ea typeface="Bookman Old Style"/>
                <a:cs typeface="Bookman Old Style"/>
                <a:sym typeface="Bookman Old Style"/>
              </a:defRPr>
            </a:lvl1pPr>
            <a:lvl2pPr marL="0" indent="0" algn="ctr">
              <a:buClrTx/>
              <a:buSzTx/>
              <a:buFontTx/>
              <a:buNone/>
              <a:defRPr sz="4000">
                <a:latin typeface="Bookman Old Style"/>
                <a:ea typeface="Bookman Old Style"/>
                <a:cs typeface="Bookman Old Style"/>
                <a:sym typeface="Bookman Old Style"/>
              </a:defRPr>
            </a:lvl2pPr>
            <a:lvl3pPr marL="0" indent="0" algn="ctr">
              <a:buClrTx/>
              <a:buSzTx/>
              <a:buFontTx/>
              <a:buNone/>
              <a:defRPr sz="4000">
                <a:latin typeface="Bookman Old Style"/>
                <a:ea typeface="Bookman Old Style"/>
                <a:cs typeface="Bookman Old Style"/>
                <a:sym typeface="Bookman Old Style"/>
              </a:defRPr>
            </a:lvl3pPr>
            <a:lvl4pPr marL="0" indent="0" algn="ctr">
              <a:buClrTx/>
              <a:buSzTx/>
              <a:buFontTx/>
              <a:buNone/>
              <a:defRPr sz="4000">
                <a:latin typeface="Bookman Old Style"/>
                <a:ea typeface="Bookman Old Style"/>
                <a:cs typeface="Bookman Old Style"/>
                <a:sym typeface="Bookman Old Style"/>
              </a:defRPr>
            </a:lvl4pPr>
            <a:lvl5pPr marL="0" indent="0" algn="ctr">
              <a:buClrTx/>
              <a:buSzTx/>
              <a:buFontTx/>
              <a:buNone/>
              <a:defRPr sz="4000">
                <a:latin typeface="Bookman Old Style"/>
                <a:ea typeface="Bookman Old Style"/>
                <a:cs typeface="Bookman Old Style"/>
                <a:sym typeface="Bookman Old Style"/>
              </a:defRPr>
            </a:lvl5pPr>
          </a:lstStyle>
          <a:p>
            <a:pPr lvl="0">
              <a:defRPr sz="1800"/>
            </a:pPr>
            <a:r>
              <a:rPr sz="4000"/>
              <a:t>Texte niveau 1</a:t>
            </a:r>
          </a:p>
          <a:p>
            <a:pPr lvl="1">
              <a:defRPr sz="1800"/>
            </a:pPr>
            <a:r>
              <a:rPr sz="4000"/>
              <a:t>Texte niveau 2</a:t>
            </a:r>
          </a:p>
          <a:p>
            <a:pPr lvl="2">
              <a:defRPr sz="1800"/>
            </a:pPr>
            <a:r>
              <a:rPr sz="4000"/>
              <a:t>Texte niveau 3</a:t>
            </a:r>
          </a:p>
          <a:p>
            <a:pPr lvl="3">
              <a:defRPr sz="1800"/>
            </a:pPr>
            <a:r>
              <a:rPr sz="4000"/>
              <a:t>Texte niveau 4</a:t>
            </a:r>
          </a:p>
          <a:p>
            <a:pPr lvl="4">
              <a:defRPr sz="1800"/>
            </a:pPr>
            <a:r>
              <a:rPr sz="4000"/>
              <a:t>Texte niveau 5</a:t>
            </a:r>
          </a:p>
        </p:txBody>
      </p:sp>
    </p:spTree>
    <p:extLst>
      <p:ext uri="{BB962C8B-B14F-4D97-AF65-F5344CB8AC3E}">
        <p14:creationId xmlns:p14="http://schemas.microsoft.com/office/powerpoint/2010/main" val="325267219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1" name="Shape 11"/>
          <p:cNvSpPr>
            <a:spLocks noGrp="1"/>
          </p:cNvSpPr>
          <p:nvPr>
            <p:ph type="title"/>
          </p:nvPr>
        </p:nvSpPr>
        <p:spPr>
          <a:xfrm>
            <a:off x="0" y="0"/>
            <a:ext cx="9144000" cy="1317626"/>
          </a:xfrm>
          <a:prstGeom prst="rect">
            <a:avLst/>
          </a:prstGeom>
        </p:spPr>
        <p:txBody>
          <a:bodyPr/>
          <a:lstStyle/>
          <a:p>
            <a:pPr lvl="0">
              <a:defRPr sz="1800" spc="0">
                <a:solidFill>
                  <a:srgbClr val="000000"/>
                </a:solidFill>
              </a:defRPr>
            </a:pPr>
            <a:r>
              <a:rPr sz="3900" spc="-100">
                <a:solidFill>
                  <a:srgbClr val="FF0000"/>
                </a:solidFill>
              </a:rPr>
              <a:t>Texte du titre</a:t>
            </a:r>
          </a:p>
        </p:txBody>
      </p:sp>
    </p:spTree>
    <p:extLst>
      <p:ext uri="{BB962C8B-B14F-4D97-AF65-F5344CB8AC3E}">
        <p14:creationId xmlns:p14="http://schemas.microsoft.com/office/powerpoint/2010/main" val="297593927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rtlCol="0">
            <a:normAutofit/>
          </a:bodyPr>
          <a:lstStyle>
            <a:lvl1pPr marL="404813" indent="-290513" algn="l" defTabSz="914400" rtl="0" eaLnBrk="1" latinLnBrk="0" hangingPunct="1">
              <a:lnSpc>
                <a:spcPct val="155000"/>
              </a:lnSpc>
              <a:spcBef>
                <a:spcPts val="0"/>
              </a:spcBef>
              <a:buFontTx/>
              <a:buBlip>
                <a:blip r:embed="rId2"/>
              </a:buBlip>
              <a:defRPr lang="en-US" sz="2600" kern="1200" dirty="0" smtClean="0">
                <a:solidFill>
                  <a:srgbClr val="000000"/>
                </a:solidFill>
                <a:latin typeface="Sylfaen" pitchFamily="18" charset="0"/>
                <a:ea typeface="+mn-ea"/>
                <a:cs typeface="+mn-cs"/>
              </a:defRPr>
            </a:lvl1pPr>
            <a:lvl2pPr marL="682625" indent="-271463" algn="l" defTabSz="914400" rtl="0" eaLnBrk="1" latinLnBrk="0" hangingPunct="1">
              <a:lnSpc>
                <a:spcPct val="155000"/>
              </a:lnSpc>
              <a:spcBef>
                <a:spcPts val="0"/>
              </a:spcBef>
              <a:buSzPct val="70000"/>
              <a:buFontTx/>
              <a:buBlip>
                <a:blip r:embed="rId3"/>
              </a:buBlip>
              <a:defRPr lang="en-US" sz="2600" kern="1200" dirty="0" smtClean="0">
                <a:solidFill>
                  <a:srgbClr val="000000"/>
                </a:solidFill>
                <a:latin typeface="Sylfaen" pitchFamily="18" charset="0"/>
                <a:ea typeface="+mn-ea"/>
                <a:cs typeface="+mn-cs"/>
              </a:defRPr>
            </a:lvl2pPr>
            <a:lvl3pPr marL="971550" indent="-195263" algn="l" defTabSz="914400" rtl="0" eaLnBrk="1" latinLnBrk="0" hangingPunct="1">
              <a:lnSpc>
                <a:spcPct val="155000"/>
              </a:lnSpc>
              <a:spcBef>
                <a:spcPts val="0"/>
              </a:spcBef>
              <a:buClr>
                <a:srgbClr val="FF1D1D"/>
              </a:buClr>
              <a:buSzPct val="80000"/>
              <a:buFont typeface="Wingdings" pitchFamily="2" charset="2"/>
              <a:buChar char="§"/>
              <a:defRPr lang="en-US" sz="2600" kern="1200" dirty="0" smtClean="0">
                <a:solidFill>
                  <a:srgbClr val="000000"/>
                </a:solidFill>
                <a:latin typeface="Sylfaen" pitchFamily="18" charset="0"/>
                <a:ea typeface="+mn-ea"/>
                <a:cs typeface="+mn-cs"/>
              </a:defRPr>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 name="Shape 13"/>
          <p:cNvSpPr>
            <a:spLocks noGrp="1"/>
          </p:cNvSpPr>
          <p:nvPr>
            <p:ph type="title"/>
          </p:nvPr>
        </p:nvSpPr>
        <p:spPr>
          <a:prstGeom prst="rect">
            <a:avLst/>
          </a:prstGeom>
        </p:spPr>
        <p:txBody>
          <a:bodyPr/>
          <a:lstStyle/>
          <a:p>
            <a:pPr lvl="0">
              <a:defRPr sz="1800" spc="0">
                <a:solidFill>
                  <a:srgbClr val="000000"/>
                </a:solidFill>
              </a:defRPr>
            </a:pPr>
            <a:r>
              <a:rPr sz="3900" spc="-100">
                <a:solidFill>
                  <a:srgbClr val="FF0000"/>
                </a:solidFill>
              </a:rPr>
              <a:t>Texte du titre</a:t>
            </a:r>
          </a:p>
        </p:txBody>
      </p:sp>
      <p:sp>
        <p:nvSpPr>
          <p:cNvPr id="14" name="Shape 14"/>
          <p:cNvSpPr>
            <a:spLocks noGrp="1"/>
          </p:cNvSpPr>
          <p:nvPr>
            <p:ph type="body" idx="1"/>
          </p:nvPr>
        </p:nvSpPr>
        <p:spPr>
          <a:prstGeom prst="rect">
            <a:avLst/>
          </a:prstGeom>
        </p:spPr>
        <p:txBody>
          <a:bodyPr/>
          <a:lstStyle/>
          <a:p>
            <a:pPr lvl="0">
              <a:defRPr sz="1800"/>
            </a:pPr>
            <a:r>
              <a:rPr sz="2600"/>
              <a:t>Texte niveau 1</a:t>
            </a:r>
          </a:p>
          <a:p>
            <a:pPr lvl="1">
              <a:defRPr sz="1800"/>
            </a:pPr>
            <a:r>
              <a:rPr sz="2600"/>
              <a:t>Texte niveau 2</a:t>
            </a:r>
          </a:p>
          <a:p>
            <a:pPr lvl="2">
              <a:defRPr sz="1800"/>
            </a:pPr>
            <a:r>
              <a:rPr sz="2600"/>
              <a:t>Texte niveau 3</a:t>
            </a:r>
          </a:p>
          <a:p>
            <a:pPr lvl="3">
              <a:defRPr sz="1800"/>
            </a:pPr>
            <a:r>
              <a:rPr sz="2600"/>
              <a:t>Texte niveau 4</a:t>
            </a:r>
          </a:p>
          <a:p>
            <a:pPr lvl="4">
              <a:defRPr sz="1800"/>
            </a:pPr>
            <a:r>
              <a:rPr sz="2600"/>
              <a:t>Texte niveau 5</a:t>
            </a:r>
          </a:p>
        </p:txBody>
      </p:sp>
    </p:spTree>
    <p:extLst>
      <p:ext uri="{BB962C8B-B14F-4D97-AF65-F5344CB8AC3E}">
        <p14:creationId xmlns:p14="http://schemas.microsoft.com/office/powerpoint/2010/main" val="14275530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8" name="Shape 8"/>
          <p:cNvSpPr>
            <a:spLocks noGrp="1"/>
          </p:cNvSpPr>
          <p:nvPr>
            <p:ph type="title"/>
          </p:nvPr>
        </p:nvSpPr>
        <p:spPr>
          <a:xfrm>
            <a:off x="0" y="609598"/>
            <a:ext cx="9144000" cy="2209802"/>
          </a:xfrm>
          <a:prstGeom prst="rect">
            <a:avLst/>
          </a:prstGeom>
        </p:spPr>
        <p:txBody>
          <a:bodyPr/>
          <a:lstStyle>
            <a:lvl1pPr>
              <a:defRPr sz="4800"/>
            </a:lvl1pPr>
          </a:lstStyle>
          <a:p>
            <a:pPr lvl="0">
              <a:defRPr sz="1800" spc="0">
                <a:solidFill>
                  <a:srgbClr val="000000"/>
                </a:solidFill>
              </a:defRPr>
            </a:pPr>
            <a:r>
              <a:rPr sz="4800" spc="-100">
                <a:solidFill>
                  <a:srgbClr val="FF0000"/>
                </a:solidFill>
              </a:rPr>
              <a:t>Texte du titre</a:t>
            </a:r>
          </a:p>
        </p:txBody>
      </p:sp>
      <p:sp>
        <p:nvSpPr>
          <p:cNvPr id="9" name="Shape 9"/>
          <p:cNvSpPr>
            <a:spLocks noGrp="1"/>
          </p:cNvSpPr>
          <p:nvPr>
            <p:ph type="body" idx="1"/>
          </p:nvPr>
        </p:nvSpPr>
        <p:spPr>
          <a:xfrm>
            <a:off x="0" y="2819400"/>
            <a:ext cx="9144000" cy="4038600"/>
          </a:xfrm>
          <a:prstGeom prst="rect">
            <a:avLst/>
          </a:prstGeom>
        </p:spPr>
        <p:txBody>
          <a:bodyPr>
            <a:noAutofit/>
          </a:bodyPr>
          <a:lstStyle>
            <a:lvl1pPr marL="0" indent="0" algn="ctr">
              <a:buClrTx/>
              <a:buSzTx/>
              <a:buFontTx/>
              <a:buNone/>
              <a:defRPr sz="4000">
                <a:latin typeface="Bookman Old Style"/>
                <a:ea typeface="Bookman Old Style"/>
                <a:cs typeface="Bookman Old Style"/>
                <a:sym typeface="Bookman Old Style"/>
              </a:defRPr>
            </a:lvl1pPr>
            <a:lvl2pPr marL="0" indent="0" algn="ctr">
              <a:buClrTx/>
              <a:buSzTx/>
              <a:buFontTx/>
              <a:buNone/>
              <a:defRPr sz="4000">
                <a:latin typeface="Bookman Old Style"/>
                <a:ea typeface="Bookman Old Style"/>
                <a:cs typeface="Bookman Old Style"/>
                <a:sym typeface="Bookman Old Style"/>
              </a:defRPr>
            </a:lvl2pPr>
            <a:lvl3pPr marL="0" indent="0" algn="ctr">
              <a:buClrTx/>
              <a:buSzTx/>
              <a:buFontTx/>
              <a:buNone/>
              <a:defRPr sz="4000">
                <a:latin typeface="Bookman Old Style"/>
                <a:ea typeface="Bookman Old Style"/>
                <a:cs typeface="Bookman Old Style"/>
                <a:sym typeface="Bookman Old Style"/>
              </a:defRPr>
            </a:lvl3pPr>
            <a:lvl4pPr marL="0" indent="0" algn="ctr">
              <a:buClrTx/>
              <a:buSzTx/>
              <a:buFontTx/>
              <a:buNone/>
              <a:defRPr sz="4000">
                <a:latin typeface="Bookman Old Style"/>
                <a:ea typeface="Bookman Old Style"/>
                <a:cs typeface="Bookman Old Style"/>
                <a:sym typeface="Bookman Old Style"/>
              </a:defRPr>
            </a:lvl4pPr>
            <a:lvl5pPr marL="0" indent="0" algn="ctr">
              <a:buClrTx/>
              <a:buSzTx/>
              <a:buFontTx/>
              <a:buNone/>
              <a:defRPr sz="4000">
                <a:latin typeface="Bookman Old Style"/>
                <a:ea typeface="Bookman Old Style"/>
                <a:cs typeface="Bookman Old Style"/>
                <a:sym typeface="Bookman Old Style"/>
              </a:defRPr>
            </a:lvl5pPr>
          </a:lstStyle>
          <a:p>
            <a:pPr lvl="0">
              <a:defRPr sz="1800"/>
            </a:pPr>
            <a:r>
              <a:rPr sz="4000"/>
              <a:t>Texte niveau 1</a:t>
            </a:r>
          </a:p>
          <a:p>
            <a:pPr lvl="1">
              <a:defRPr sz="1800"/>
            </a:pPr>
            <a:r>
              <a:rPr sz="4000"/>
              <a:t>Texte niveau 2</a:t>
            </a:r>
          </a:p>
          <a:p>
            <a:pPr lvl="2">
              <a:defRPr sz="1800"/>
            </a:pPr>
            <a:r>
              <a:rPr sz="4000"/>
              <a:t>Texte niveau 3</a:t>
            </a:r>
          </a:p>
          <a:p>
            <a:pPr lvl="3">
              <a:defRPr sz="1800"/>
            </a:pPr>
            <a:r>
              <a:rPr sz="4000"/>
              <a:t>Texte niveau 4</a:t>
            </a:r>
          </a:p>
          <a:p>
            <a:pPr lvl="4">
              <a:defRPr sz="1800"/>
            </a:pPr>
            <a:r>
              <a:rPr sz="4000"/>
              <a:t>Texte niveau 5</a:t>
            </a:r>
          </a:p>
        </p:txBody>
      </p:sp>
    </p:spTree>
    <p:extLst>
      <p:ext uri="{BB962C8B-B14F-4D97-AF65-F5344CB8AC3E}">
        <p14:creationId xmlns:p14="http://schemas.microsoft.com/office/powerpoint/2010/main" val="314593123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1" name="Shape 11"/>
          <p:cNvSpPr>
            <a:spLocks noGrp="1"/>
          </p:cNvSpPr>
          <p:nvPr>
            <p:ph type="title"/>
          </p:nvPr>
        </p:nvSpPr>
        <p:spPr>
          <a:xfrm>
            <a:off x="0" y="0"/>
            <a:ext cx="9144000" cy="1317626"/>
          </a:xfrm>
          <a:prstGeom prst="rect">
            <a:avLst/>
          </a:prstGeom>
        </p:spPr>
        <p:txBody>
          <a:bodyPr/>
          <a:lstStyle/>
          <a:p>
            <a:pPr lvl="0">
              <a:defRPr sz="1800" spc="0">
                <a:solidFill>
                  <a:srgbClr val="000000"/>
                </a:solidFill>
              </a:defRPr>
            </a:pPr>
            <a:r>
              <a:rPr sz="3900" spc="-100">
                <a:solidFill>
                  <a:srgbClr val="FF0000"/>
                </a:solidFill>
              </a:rPr>
              <a:t>Texte du titre</a:t>
            </a:r>
          </a:p>
        </p:txBody>
      </p:sp>
    </p:spTree>
    <p:extLst>
      <p:ext uri="{BB962C8B-B14F-4D97-AF65-F5344CB8AC3E}">
        <p14:creationId xmlns:p14="http://schemas.microsoft.com/office/powerpoint/2010/main" val="92000808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 name="Shape 13"/>
          <p:cNvSpPr>
            <a:spLocks noGrp="1"/>
          </p:cNvSpPr>
          <p:nvPr>
            <p:ph type="title"/>
          </p:nvPr>
        </p:nvSpPr>
        <p:spPr>
          <a:prstGeom prst="rect">
            <a:avLst/>
          </a:prstGeom>
        </p:spPr>
        <p:txBody>
          <a:bodyPr/>
          <a:lstStyle/>
          <a:p>
            <a:pPr lvl="0">
              <a:defRPr sz="1800" spc="0">
                <a:solidFill>
                  <a:srgbClr val="000000"/>
                </a:solidFill>
              </a:defRPr>
            </a:pPr>
            <a:r>
              <a:rPr sz="3900" spc="-100">
                <a:solidFill>
                  <a:srgbClr val="FF0000"/>
                </a:solidFill>
              </a:rPr>
              <a:t>Texte du titre</a:t>
            </a:r>
          </a:p>
        </p:txBody>
      </p:sp>
      <p:sp>
        <p:nvSpPr>
          <p:cNvPr id="14" name="Shape 14"/>
          <p:cNvSpPr>
            <a:spLocks noGrp="1"/>
          </p:cNvSpPr>
          <p:nvPr>
            <p:ph type="body" idx="1"/>
          </p:nvPr>
        </p:nvSpPr>
        <p:spPr>
          <a:prstGeom prst="rect">
            <a:avLst/>
          </a:prstGeom>
        </p:spPr>
        <p:txBody>
          <a:bodyPr/>
          <a:lstStyle/>
          <a:p>
            <a:pPr lvl="0">
              <a:defRPr sz="1800"/>
            </a:pPr>
            <a:r>
              <a:rPr sz="2600"/>
              <a:t>Texte niveau 1</a:t>
            </a:r>
          </a:p>
          <a:p>
            <a:pPr lvl="1">
              <a:defRPr sz="1800"/>
            </a:pPr>
            <a:r>
              <a:rPr sz="2600"/>
              <a:t>Texte niveau 2</a:t>
            </a:r>
          </a:p>
          <a:p>
            <a:pPr lvl="2">
              <a:defRPr sz="1800"/>
            </a:pPr>
            <a:r>
              <a:rPr sz="2600"/>
              <a:t>Texte niveau 3</a:t>
            </a:r>
          </a:p>
          <a:p>
            <a:pPr lvl="3">
              <a:defRPr sz="1800"/>
            </a:pPr>
            <a:r>
              <a:rPr sz="2600"/>
              <a:t>Texte niveau 4</a:t>
            </a:r>
          </a:p>
          <a:p>
            <a:pPr lvl="4">
              <a:defRPr sz="1800"/>
            </a:pPr>
            <a:r>
              <a:rPr sz="2600"/>
              <a:t>Texte niveau 5</a:t>
            </a:r>
          </a:p>
        </p:txBody>
      </p:sp>
    </p:spTree>
    <p:extLst>
      <p:ext uri="{BB962C8B-B14F-4D97-AF65-F5344CB8AC3E}">
        <p14:creationId xmlns:p14="http://schemas.microsoft.com/office/powerpoint/2010/main" val="221545861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8" name="Shape 8"/>
          <p:cNvSpPr>
            <a:spLocks noGrp="1"/>
          </p:cNvSpPr>
          <p:nvPr>
            <p:ph type="title"/>
          </p:nvPr>
        </p:nvSpPr>
        <p:spPr>
          <a:xfrm>
            <a:off x="0" y="609598"/>
            <a:ext cx="9144000" cy="2209802"/>
          </a:xfrm>
          <a:prstGeom prst="rect">
            <a:avLst/>
          </a:prstGeom>
        </p:spPr>
        <p:txBody>
          <a:bodyPr/>
          <a:lstStyle>
            <a:lvl1pPr>
              <a:defRPr sz="4800"/>
            </a:lvl1pPr>
          </a:lstStyle>
          <a:p>
            <a:pPr lvl="0">
              <a:defRPr sz="1800" spc="0">
                <a:solidFill>
                  <a:srgbClr val="000000"/>
                </a:solidFill>
              </a:defRPr>
            </a:pPr>
            <a:r>
              <a:rPr sz="4800" spc="-100">
                <a:solidFill>
                  <a:srgbClr val="FF0000"/>
                </a:solidFill>
              </a:rPr>
              <a:t>Texte du titre</a:t>
            </a:r>
          </a:p>
        </p:txBody>
      </p:sp>
      <p:sp>
        <p:nvSpPr>
          <p:cNvPr id="9" name="Shape 9"/>
          <p:cNvSpPr>
            <a:spLocks noGrp="1"/>
          </p:cNvSpPr>
          <p:nvPr>
            <p:ph type="body" idx="1"/>
          </p:nvPr>
        </p:nvSpPr>
        <p:spPr>
          <a:xfrm>
            <a:off x="0" y="2819400"/>
            <a:ext cx="9144000" cy="4038600"/>
          </a:xfrm>
          <a:prstGeom prst="rect">
            <a:avLst/>
          </a:prstGeom>
        </p:spPr>
        <p:txBody>
          <a:bodyPr>
            <a:noAutofit/>
          </a:bodyPr>
          <a:lstStyle>
            <a:lvl1pPr marL="0" indent="0" algn="ctr">
              <a:buClrTx/>
              <a:buSzTx/>
              <a:buFontTx/>
              <a:buNone/>
              <a:defRPr sz="4000">
                <a:latin typeface="Bookman Old Style"/>
                <a:ea typeface="Bookman Old Style"/>
                <a:cs typeface="Bookman Old Style"/>
                <a:sym typeface="Bookman Old Style"/>
              </a:defRPr>
            </a:lvl1pPr>
            <a:lvl2pPr marL="0" indent="0" algn="ctr">
              <a:buClrTx/>
              <a:buSzTx/>
              <a:buFontTx/>
              <a:buNone/>
              <a:defRPr sz="4000">
                <a:latin typeface="Bookman Old Style"/>
                <a:ea typeface="Bookman Old Style"/>
                <a:cs typeface="Bookman Old Style"/>
                <a:sym typeface="Bookman Old Style"/>
              </a:defRPr>
            </a:lvl2pPr>
            <a:lvl3pPr marL="0" indent="0" algn="ctr">
              <a:buClrTx/>
              <a:buSzTx/>
              <a:buFontTx/>
              <a:buNone/>
              <a:defRPr sz="4000">
                <a:latin typeface="Bookman Old Style"/>
                <a:ea typeface="Bookman Old Style"/>
                <a:cs typeface="Bookman Old Style"/>
                <a:sym typeface="Bookman Old Style"/>
              </a:defRPr>
            </a:lvl3pPr>
            <a:lvl4pPr marL="0" indent="0" algn="ctr">
              <a:buClrTx/>
              <a:buSzTx/>
              <a:buFontTx/>
              <a:buNone/>
              <a:defRPr sz="4000">
                <a:latin typeface="Bookman Old Style"/>
                <a:ea typeface="Bookman Old Style"/>
                <a:cs typeface="Bookman Old Style"/>
                <a:sym typeface="Bookman Old Style"/>
              </a:defRPr>
            </a:lvl4pPr>
            <a:lvl5pPr marL="0" indent="0" algn="ctr">
              <a:buClrTx/>
              <a:buSzTx/>
              <a:buFontTx/>
              <a:buNone/>
              <a:defRPr sz="4000">
                <a:latin typeface="Bookman Old Style"/>
                <a:ea typeface="Bookman Old Style"/>
                <a:cs typeface="Bookman Old Style"/>
                <a:sym typeface="Bookman Old Style"/>
              </a:defRPr>
            </a:lvl5pPr>
          </a:lstStyle>
          <a:p>
            <a:pPr lvl="0">
              <a:defRPr sz="1800"/>
            </a:pPr>
            <a:r>
              <a:rPr sz="4000"/>
              <a:t>Texte niveau 1</a:t>
            </a:r>
          </a:p>
          <a:p>
            <a:pPr lvl="1">
              <a:defRPr sz="1800"/>
            </a:pPr>
            <a:r>
              <a:rPr sz="4000"/>
              <a:t>Texte niveau 2</a:t>
            </a:r>
          </a:p>
          <a:p>
            <a:pPr lvl="2">
              <a:defRPr sz="1800"/>
            </a:pPr>
            <a:r>
              <a:rPr sz="4000"/>
              <a:t>Texte niveau 3</a:t>
            </a:r>
          </a:p>
          <a:p>
            <a:pPr lvl="3">
              <a:defRPr sz="1800"/>
            </a:pPr>
            <a:r>
              <a:rPr sz="4000"/>
              <a:t>Texte niveau 4</a:t>
            </a:r>
          </a:p>
          <a:p>
            <a:pPr lvl="4">
              <a:defRPr sz="1800"/>
            </a:pPr>
            <a:r>
              <a:rPr sz="4000"/>
              <a:t>Texte niveau 5</a:t>
            </a:r>
          </a:p>
        </p:txBody>
      </p:sp>
    </p:spTree>
    <p:extLst>
      <p:ext uri="{BB962C8B-B14F-4D97-AF65-F5344CB8AC3E}">
        <p14:creationId xmlns:p14="http://schemas.microsoft.com/office/powerpoint/2010/main" val="293117954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1" name="Shape 11"/>
          <p:cNvSpPr>
            <a:spLocks noGrp="1"/>
          </p:cNvSpPr>
          <p:nvPr>
            <p:ph type="title"/>
          </p:nvPr>
        </p:nvSpPr>
        <p:spPr>
          <a:xfrm>
            <a:off x="0" y="0"/>
            <a:ext cx="9144000" cy="1317626"/>
          </a:xfrm>
          <a:prstGeom prst="rect">
            <a:avLst/>
          </a:prstGeom>
        </p:spPr>
        <p:txBody>
          <a:bodyPr/>
          <a:lstStyle/>
          <a:p>
            <a:pPr lvl="0">
              <a:defRPr sz="1800" spc="0">
                <a:solidFill>
                  <a:srgbClr val="000000"/>
                </a:solidFill>
              </a:defRPr>
            </a:pPr>
            <a:r>
              <a:rPr sz="3900" spc="-100">
                <a:solidFill>
                  <a:srgbClr val="FF0000"/>
                </a:solidFill>
              </a:rPr>
              <a:t>Texte du titre</a:t>
            </a:r>
          </a:p>
        </p:txBody>
      </p:sp>
    </p:spTree>
    <p:extLst>
      <p:ext uri="{BB962C8B-B14F-4D97-AF65-F5344CB8AC3E}">
        <p14:creationId xmlns:p14="http://schemas.microsoft.com/office/powerpoint/2010/main" val="79454227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 name="Shape 13"/>
          <p:cNvSpPr>
            <a:spLocks noGrp="1"/>
          </p:cNvSpPr>
          <p:nvPr>
            <p:ph type="title"/>
          </p:nvPr>
        </p:nvSpPr>
        <p:spPr>
          <a:prstGeom prst="rect">
            <a:avLst/>
          </a:prstGeom>
        </p:spPr>
        <p:txBody>
          <a:bodyPr/>
          <a:lstStyle/>
          <a:p>
            <a:pPr lvl="0">
              <a:defRPr sz="1800" spc="0">
                <a:solidFill>
                  <a:srgbClr val="000000"/>
                </a:solidFill>
              </a:defRPr>
            </a:pPr>
            <a:r>
              <a:rPr sz="3900" spc="-100">
                <a:solidFill>
                  <a:srgbClr val="FF0000"/>
                </a:solidFill>
              </a:rPr>
              <a:t>Texte du titre</a:t>
            </a:r>
          </a:p>
        </p:txBody>
      </p:sp>
      <p:sp>
        <p:nvSpPr>
          <p:cNvPr id="14" name="Shape 14"/>
          <p:cNvSpPr>
            <a:spLocks noGrp="1"/>
          </p:cNvSpPr>
          <p:nvPr>
            <p:ph type="body" idx="1"/>
          </p:nvPr>
        </p:nvSpPr>
        <p:spPr>
          <a:prstGeom prst="rect">
            <a:avLst/>
          </a:prstGeom>
        </p:spPr>
        <p:txBody>
          <a:bodyPr/>
          <a:lstStyle/>
          <a:p>
            <a:pPr lvl="0">
              <a:defRPr sz="1800"/>
            </a:pPr>
            <a:r>
              <a:rPr sz="2600"/>
              <a:t>Texte niveau 1</a:t>
            </a:r>
          </a:p>
          <a:p>
            <a:pPr lvl="1">
              <a:defRPr sz="1800"/>
            </a:pPr>
            <a:r>
              <a:rPr sz="2600"/>
              <a:t>Texte niveau 2</a:t>
            </a:r>
          </a:p>
          <a:p>
            <a:pPr lvl="2">
              <a:defRPr sz="1800"/>
            </a:pPr>
            <a:r>
              <a:rPr sz="2600"/>
              <a:t>Texte niveau 3</a:t>
            </a:r>
          </a:p>
          <a:p>
            <a:pPr lvl="3">
              <a:defRPr sz="1800"/>
            </a:pPr>
            <a:r>
              <a:rPr sz="2600"/>
              <a:t>Texte niveau 4</a:t>
            </a:r>
          </a:p>
          <a:p>
            <a:pPr lvl="4">
              <a:defRPr sz="1800"/>
            </a:pPr>
            <a:r>
              <a:rPr sz="2600"/>
              <a:t>Texte niveau 5</a:t>
            </a:r>
          </a:p>
        </p:txBody>
      </p:sp>
    </p:spTree>
    <p:extLst>
      <p:ext uri="{BB962C8B-B14F-4D97-AF65-F5344CB8AC3E}">
        <p14:creationId xmlns:p14="http://schemas.microsoft.com/office/powerpoint/2010/main" val="181956464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8" name="Shape 8"/>
          <p:cNvSpPr>
            <a:spLocks noGrp="1"/>
          </p:cNvSpPr>
          <p:nvPr>
            <p:ph type="title"/>
          </p:nvPr>
        </p:nvSpPr>
        <p:spPr>
          <a:xfrm>
            <a:off x="0" y="609598"/>
            <a:ext cx="9144000" cy="2209802"/>
          </a:xfrm>
          <a:prstGeom prst="rect">
            <a:avLst/>
          </a:prstGeom>
        </p:spPr>
        <p:txBody>
          <a:bodyPr/>
          <a:lstStyle>
            <a:lvl1pPr>
              <a:defRPr sz="4800"/>
            </a:lvl1pPr>
          </a:lstStyle>
          <a:p>
            <a:pPr lvl="0">
              <a:defRPr sz="1800" spc="0">
                <a:solidFill>
                  <a:srgbClr val="000000"/>
                </a:solidFill>
              </a:defRPr>
            </a:pPr>
            <a:r>
              <a:rPr sz="4800" spc="-100">
                <a:solidFill>
                  <a:srgbClr val="FF0000"/>
                </a:solidFill>
              </a:rPr>
              <a:t>Texte du titre</a:t>
            </a:r>
          </a:p>
        </p:txBody>
      </p:sp>
      <p:sp>
        <p:nvSpPr>
          <p:cNvPr id="9" name="Shape 9"/>
          <p:cNvSpPr>
            <a:spLocks noGrp="1"/>
          </p:cNvSpPr>
          <p:nvPr>
            <p:ph type="body" idx="1"/>
          </p:nvPr>
        </p:nvSpPr>
        <p:spPr>
          <a:xfrm>
            <a:off x="0" y="2819400"/>
            <a:ext cx="9144000" cy="4038600"/>
          </a:xfrm>
          <a:prstGeom prst="rect">
            <a:avLst/>
          </a:prstGeom>
        </p:spPr>
        <p:txBody>
          <a:bodyPr>
            <a:noAutofit/>
          </a:bodyPr>
          <a:lstStyle>
            <a:lvl1pPr marL="0" indent="0" algn="ctr">
              <a:buClrTx/>
              <a:buSzTx/>
              <a:buFontTx/>
              <a:buNone/>
              <a:defRPr sz="4000">
                <a:latin typeface="Bookman Old Style"/>
                <a:ea typeface="Bookman Old Style"/>
                <a:cs typeface="Bookman Old Style"/>
                <a:sym typeface="Bookman Old Style"/>
              </a:defRPr>
            </a:lvl1pPr>
            <a:lvl2pPr marL="0" indent="0" algn="ctr">
              <a:buClrTx/>
              <a:buSzTx/>
              <a:buFontTx/>
              <a:buNone/>
              <a:defRPr sz="4000">
                <a:latin typeface="Bookman Old Style"/>
                <a:ea typeface="Bookman Old Style"/>
                <a:cs typeface="Bookman Old Style"/>
                <a:sym typeface="Bookman Old Style"/>
              </a:defRPr>
            </a:lvl2pPr>
            <a:lvl3pPr marL="0" indent="0" algn="ctr">
              <a:buClrTx/>
              <a:buSzTx/>
              <a:buFontTx/>
              <a:buNone/>
              <a:defRPr sz="4000">
                <a:latin typeface="Bookman Old Style"/>
                <a:ea typeface="Bookman Old Style"/>
                <a:cs typeface="Bookman Old Style"/>
                <a:sym typeface="Bookman Old Style"/>
              </a:defRPr>
            </a:lvl3pPr>
            <a:lvl4pPr marL="0" indent="0" algn="ctr">
              <a:buClrTx/>
              <a:buSzTx/>
              <a:buFontTx/>
              <a:buNone/>
              <a:defRPr sz="4000">
                <a:latin typeface="Bookman Old Style"/>
                <a:ea typeface="Bookman Old Style"/>
                <a:cs typeface="Bookman Old Style"/>
                <a:sym typeface="Bookman Old Style"/>
              </a:defRPr>
            </a:lvl4pPr>
            <a:lvl5pPr marL="0" indent="0" algn="ctr">
              <a:buClrTx/>
              <a:buSzTx/>
              <a:buFontTx/>
              <a:buNone/>
              <a:defRPr sz="4000">
                <a:latin typeface="Bookman Old Style"/>
                <a:ea typeface="Bookman Old Style"/>
                <a:cs typeface="Bookman Old Style"/>
                <a:sym typeface="Bookman Old Style"/>
              </a:defRPr>
            </a:lvl5pPr>
          </a:lstStyle>
          <a:p>
            <a:pPr lvl="0">
              <a:defRPr sz="1800"/>
            </a:pPr>
            <a:r>
              <a:rPr sz="4000"/>
              <a:t>Texte niveau 1</a:t>
            </a:r>
          </a:p>
          <a:p>
            <a:pPr lvl="1">
              <a:defRPr sz="1800"/>
            </a:pPr>
            <a:r>
              <a:rPr sz="4000"/>
              <a:t>Texte niveau 2</a:t>
            </a:r>
          </a:p>
          <a:p>
            <a:pPr lvl="2">
              <a:defRPr sz="1800"/>
            </a:pPr>
            <a:r>
              <a:rPr sz="4000"/>
              <a:t>Texte niveau 3</a:t>
            </a:r>
          </a:p>
          <a:p>
            <a:pPr lvl="3">
              <a:defRPr sz="1800"/>
            </a:pPr>
            <a:r>
              <a:rPr sz="4000"/>
              <a:t>Texte niveau 4</a:t>
            </a:r>
          </a:p>
          <a:p>
            <a:pPr lvl="4">
              <a:defRPr sz="1800"/>
            </a:pPr>
            <a:r>
              <a:rPr sz="4000"/>
              <a:t>Texte niveau 5</a:t>
            </a:r>
          </a:p>
        </p:txBody>
      </p:sp>
    </p:spTree>
    <p:extLst>
      <p:ext uri="{BB962C8B-B14F-4D97-AF65-F5344CB8AC3E}">
        <p14:creationId xmlns:p14="http://schemas.microsoft.com/office/powerpoint/2010/main" val="345170789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1" name="Shape 11"/>
          <p:cNvSpPr>
            <a:spLocks noGrp="1"/>
          </p:cNvSpPr>
          <p:nvPr>
            <p:ph type="title"/>
          </p:nvPr>
        </p:nvSpPr>
        <p:spPr>
          <a:xfrm>
            <a:off x="0" y="0"/>
            <a:ext cx="9144000" cy="1317626"/>
          </a:xfrm>
          <a:prstGeom prst="rect">
            <a:avLst/>
          </a:prstGeom>
        </p:spPr>
        <p:txBody>
          <a:bodyPr/>
          <a:lstStyle/>
          <a:p>
            <a:pPr lvl="0">
              <a:defRPr sz="1800" spc="0">
                <a:solidFill>
                  <a:srgbClr val="000000"/>
                </a:solidFill>
              </a:defRPr>
            </a:pPr>
            <a:r>
              <a:rPr sz="3900" spc="-100">
                <a:solidFill>
                  <a:srgbClr val="FF0000"/>
                </a:solidFill>
              </a:rPr>
              <a:t>Texte du titre</a:t>
            </a:r>
          </a:p>
        </p:txBody>
      </p:sp>
    </p:spTree>
    <p:extLst>
      <p:ext uri="{BB962C8B-B14F-4D97-AF65-F5344CB8AC3E}">
        <p14:creationId xmlns:p14="http://schemas.microsoft.com/office/powerpoint/2010/main" val="165074657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 name="Shape 13"/>
          <p:cNvSpPr>
            <a:spLocks noGrp="1"/>
          </p:cNvSpPr>
          <p:nvPr>
            <p:ph type="title"/>
          </p:nvPr>
        </p:nvSpPr>
        <p:spPr>
          <a:prstGeom prst="rect">
            <a:avLst/>
          </a:prstGeom>
        </p:spPr>
        <p:txBody>
          <a:bodyPr/>
          <a:lstStyle/>
          <a:p>
            <a:pPr lvl="0">
              <a:defRPr sz="1800" spc="0">
                <a:solidFill>
                  <a:srgbClr val="000000"/>
                </a:solidFill>
              </a:defRPr>
            </a:pPr>
            <a:r>
              <a:rPr sz="3900" spc="-100">
                <a:solidFill>
                  <a:srgbClr val="FF0000"/>
                </a:solidFill>
              </a:rPr>
              <a:t>Texte du titre</a:t>
            </a:r>
          </a:p>
        </p:txBody>
      </p:sp>
      <p:sp>
        <p:nvSpPr>
          <p:cNvPr id="14" name="Shape 14"/>
          <p:cNvSpPr>
            <a:spLocks noGrp="1"/>
          </p:cNvSpPr>
          <p:nvPr>
            <p:ph type="body" idx="1"/>
          </p:nvPr>
        </p:nvSpPr>
        <p:spPr>
          <a:prstGeom prst="rect">
            <a:avLst/>
          </a:prstGeom>
        </p:spPr>
        <p:txBody>
          <a:bodyPr/>
          <a:lstStyle/>
          <a:p>
            <a:pPr lvl="0">
              <a:defRPr sz="1800"/>
            </a:pPr>
            <a:r>
              <a:rPr sz="2600"/>
              <a:t>Texte niveau 1</a:t>
            </a:r>
          </a:p>
          <a:p>
            <a:pPr lvl="1">
              <a:defRPr sz="1800"/>
            </a:pPr>
            <a:r>
              <a:rPr sz="2600"/>
              <a:t>Texte niveau 2</a:t>
            </a:r>
          </a:p>
          <a:p>
            <a:pPr lvl="2">
              <a:defRPr sz="1800"/>
            </a:pPr>
            <a:r>
              <a:rPr sz="2600"/>
              <a:t>Texte niveau 3</a:t>
            </a:r>
          </a:p>
          <a:p>
            <a:pPr lvl="3">
              <a:defRPr sz="1800"/>
            </a:pPr>
            <a:r>
              <a:rPr sz="2600"/>
              <a:t>Texte niveau 4</a:t>
            </a:r>
          </a:p>
          <a:p>
            <a:pPr lvl="4">
              <a:defRPr sz="1800"/>
            </a:pPr>
            <a:r>
              <a:rPr sz="2600"/>
              <a:t>Texte niveau 5</a:t>
            </a:r>
          </a:p>
        </p:txBody>
      </p:sp>
    </p:spTree>
    <p:extLst>
      <p:ext uri="{BB962C8B-B14F-4D97-AF65-F5344CB8AC3E}">
        <p14:creationId xmlns:p14="http://schemas.microsoft.com/office/powerpoint/2010/main" val="376477000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536192"/>
            <a:ext cx="3657600" cy="4590288"/>
          </a:xfrm>
        </p:spPr>
        <p:txBody>
          <a:bodyPr>
            <a:normAutofit/>
          </a:bodyPr>
          <a:lstStyle>
            <a:lvl1pPr>
              <a:defRPr sz="2600"/>
            </a:lvl1pPr>
            <a:lvl2pPr>
              <a:defRPr sz="2600"/>
            </a:lvl2pPr>
            <a:lvl3pPr>
              <a:defRPr sz="2600"/>
            </a:lvl3pPr>
            <a:lvl4pPr>
              <a:defRPr sz="2600"/>
            </a:lvl4pPr>
            <a:lvl5pPr>
              <a:defRPr sz="2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Content Placeholder 2"/>
          <p:cNvSpPr>
            <a:spLocks noGrp="1"/>
          </p:cNvSpPr>
          <p:nvPr>
            <p:ph sz="half" idx="10"/>
          </p:nvPr>
        </p:nvSpPr>
        <p:spPr>
          <a:xfrm>
            <a:off x="4419600" y="1524000"/>
            <a:ext cx="3657600" cy="4590288"/>
          </a:xfrm>
        </p:spPr>
        <p:txBody>
          <a:bodyPr>
            <a:normAutofit/>
          </a:bodyPr>
          <a:lstStyle>
            <a:lvl1pPr>
              <a:defRPr sz="2600"/>
            </a:lvl1pPr>
            <a:lvl2pPr>
              <a:defRPr sz="2600"/>
            </a:lvl2pPr>
            <a:lvl3pPr>
              <a:defRPr sz="2600"/>
            </a:lvl3pPr>
            <a:lvl4pPr>
              <a:defRPr sz="2600"/>
            </a:lvl4pPr>
            <a:lvl5pPr>
              <a:defRPr sz="2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8" name="Shape 8"/>
          <p:cNvSpPr>
            <a:spLocks noGrp="1"/>
          </p:cNvSpPr>
          <p:nvPr>
            <p:ph type="title"/>
          </p:nvPr>
        </p:nvSpPr>
        <p:spPr>
          <a:xfrm>
            <a:off x="0" y="609598"/>
            <a:ext cx="9144000" cy="2209802"/>
          </a:xfrm>
          <a:prstGeom prst="rect">
            <a:avLst/>
          </a:prstGeom>
        </p:spPr>
        <p:txBody>
          <a:bodyPr/>
          <a:lstStyle>
            <a:lvl1pPr>
              <a:defRPr sz="4800"/>
            </a:lvl1pPr>
          </a:lstStyle>
          <a:p>
            <a:pPr lvl="0">
              <a:defRPr sz="1800" spc="0">
                <a:solidFill>
                  <a:srgbClr val="000000"/>
                </a:solidFill>
              </a:defRPr>
            </a:pPr>
            <a:r>
              <a:rPr sz="4800" spc="-100">
                <a:solidFill>
                  <a:srgbClr val="FF0000"/>
                </a:solidFill>
              </a:rPr>
              <a:t>Texte du titre</a:t>
            </a:r>
          </a:p>
        </p:txBody>
      </p:sp>
      <p:sp>
        <p:nvSpPr>
          <p:cNvPr id="9" name="Shape 9"/>
          <p:cNvSpPr>
            <a:spLocks noGrp="1"/>
          </p:cNvSpPr>
          <p:nvPr>
            <p:ph type="body" idx="1"/>
          </p:nvPr>
        </p:nvSpPr>
        <p:spPr>
          <a:xfrm>
            <a:off x="0" y="2819400"/>
            <a:ext cx="9144000" cy="4038600"/>
          </a:xfrm>
          <a:prstGeom prst="rect">
            <a:avLst/>
          </a:prstGeom>
        </p:spPr>
        <p:txBody>
          <a:bodyPr>
            <a:noAutofit/>
          </a:bodyPr>
          <a:lstStyle>
            <a:lvl1pPr marL="0" indent="0" algn="ctr">
              <a:buClrTx/>
              <a:buSzTx/>
              <a:buFontTx/>
              <a:buNone/>
              <a:defRPr sz="4000">
                <a:latin typeface="Bookman Old Style"/>
                <a:ea typeface="Bookman Old Style"/>
                <a:cs typeface="Bookman Old Style"/>
                <a:sym typeface="Bookman Old Style"/>
              </a:defRPr>
            </a:lvl1pPr>
            <a:lvl2pPr marL="0" indent="0" algn="ctr">
              <a:buClrTx/>
              <a:buSzTx/>
              <a:buFontTx/>
              <a:buNone/>
              <a:defRPr sz="4000">
                <a:latin typeface="Bookman Old Style"/>
                <a:ea typeface="Bookman Old Style"/>
                <a:cs typeface="Bookman Old Style"/>
                <a:sym typeface="Bookman Old Style"/>
              </a:defRPr>
            </a:lvl2pPr>
            <a:lvl3pPr marL="0" indent="0" algn="ctr">
              <a:buClrTx/>
              <a:buSzTx/>
              <a:buFontTx/>
              <a:buNone/>
              <a:defRPr sz="4000">
                <a:latin typeface="Bookman Old Style"/>
                <a:ea typeface="Bookman Old Style"/>
                <a:cs typeface="Bookman Old Style"/>
                <a:sym typeface="Bookman Old Style"/>
              </a:defRPr>
            </a:lvl3pPr>
            <a:lvl4pPr marL="0" indent="0" algn="ctr">
              <a:buClrTx/>
              <a:buSzTx/>
              <a:buFontTx/>
              <a:buNone/>
              <a:defRPr sz="4000">
                <a:latin typeface="Bookman Old Style"/>
                <a:ea typeface="Bookman Old Style"/>
                <a:cs typeface="Bookman Old Style"/>
                <a:sym typeface="Bookman Old Style"/>
              </a:defRPr>
            </a:lvl4pPr>
            <a:lvl5pPr marL="0" indent="0" algn="ctr">
              <a:buClrTx/>
              <a:buSzTx/>
              <a:buFontTx/>
              <a:buNone/>
              <a:defRPr sz="4000">
                <a:latin typeface="Bookman Old Style"/>
                <a:ea typeface="Bookman Old Style"/>
                <a:cs typeface="Bookman Old Style"/>
                <a:sym typeface="Bookman Old Style"/>
              </a:defRPr>
            </a:lvl5pPr>
          </a:lstStyle>
          <a:p>
            <a:pPr lvl="0">
              <a:defRPr sz="1800"/>
            </a:pPr>
            <a:r>
              <a:rPr sz="4000"/>
              <a:t>Texte niveau 1</a:t>
            </a:r>
          </a:p>
          <a:p>
            <a:pPr lvl="1">
              <a:defRPr sz="1800"/>
            </a:pPr>
            <a:r>
              <a:rPr sz="4000"/>
              <a:t>Texte niveau 2</a:t>
            </a:r>
          </a:p>
          <a:p>
            <a:pPr lvl="2">
              <a:defRPr sz="1800"/>
            </a:pPr>
            <a:r>
              <a:rPr sz="4000"/>
              <a:t>Texte niveau 3</a:t>
            </a:r>
          </a:p>
          <a:p>
            <a:pPr lvl="3">
              <a:defRPr sz="1800"/>
            </a:pPr>
            <a:r>
              <a:rPr sz="4000"/>
              <a:t>Texte niveau 4</a:t>
            </a:r>
          </a:p>
          <a:p>
            <a:pPr lvl="4">
              <a:defRPr sz="1800"/>
            </a:pPr>
            <a:r>
              <a:rPr sz="4000"/>
              <a:t>Texte niveau 5</a:t>
            </a:r>
          </a:p>
        </p:txBody>
      </p:sp>
    </p:spTree>
    <p:extLst>
      <p:ext uri="{BB962C8B-B14F-4D97-AF65-F5344CB8AC3E}">
        <p14:creationId xmlns:p14="http://schemas.microsoft.com/office/powerpoint/2010/main" val="10439030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1" name="Shape 11"/>
          <p:cNvSpPr>
            <a:spLocks noGrp="1"/>
          </p:cNvSpPr>
          <p:nvPr>
            <p:ph type="title"/>
          </p:nvPr>
        </p:nvSpPr>
        <p:spPr>
          <a:xfrm>
            <a:off x="0" y="0"/>
            <a:ext cx="9144000" cy="1317626"/>
          </a:xfrm>
          <a:prstGeom prst="rect">
            <a:avLst/>
          </a:prstGeom>
        </p:spPr>
        <p:txBody>
          <a:bodyPr/>
          <a:lstStyle/>
          <a:p>
            <a:pPr lvl="0">
              <a:defRPr sz="1800" spc="0">
                <a:solidFill>
                  <a:srgbClr val="000000"/>
                </a:solidFill>
              </a:defRPr>
            </a:pPr>
            <a:r>
              <a:rPr sz="3900" spc="-100">
                <a:solidFill>
                  <a:srgbClr val="FF0000"/>
                </a:solidFill>
              </a:rPr>
              <a:t>Texte du titre</a:t>
            </a:r>
          </a:p>
        </p:txBody>
      </p:sp>
    </p:spTree>
    <p:extLst>
      <p:ext uri="{BB962C8B-B14F-4D97-AF65-F5344CB8AC3E}">
        <p14:creationId xmlns:p14="http://schemas.microsoft.com/office/powerpoint/2010/main" val="288143992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 name="Shape 13"/>
          <p:cNvSpPr>
            <a:spLocks noGrp="1"/>
          </p:cNvSpPr>
          <p:nvPr>
            <p:ph type="title"/>
          </p:nvPr>
        </p:nvSpPr>
        <p:spPr>
          <a:prstGeom prst="rect">
            <a:avLst/>
          </a:prstGeom>
        </p:spPr>
        <p:txBody>
          <a:bodyPr/>
          <a:lstStyle/>
          <a:p>
            <a:pPr lvl="0">
              <a:defRPr sz="1800" spc="0">
                <a:solidFill>
                  <a:srgbClr val="000000"/>
                </a:solidFill>
              </a:defRPr>
            </a:pPr>
            <a:r>
              <a:rPr sz="3900" spc="-100">
                <a:solidFill>
                  <a:srgbClr val="FF0000"/>
                </a:solidFill>
              </a:rPr>
              <a:t>Texte du titre</a:t>
            </a:r>
          </a:p>
        </p:txBody>
      </p:sp>
      <p:sp>
        <p:nvSpPr>
          <p:cNvPr id="14" name="Shape 14"/>
          <p:cNvSpPr>
            <a:spLocks noGrp="1"/>
          </p:cNvSpPr>
          <p:nvPr>
            <p:ph type="body" idx="1"/>
          </p:nvPr>
        </p:nvSpPr>
        <p:spPr>
          <a:prstGeom prst="rect">
            <a:avLst/>
          </a:prstGeom>
        </p:spPr>
        <p:txBody>
          <a:bodyPr/>
          <a:lstStyle/>
          <a:p>
            <a:pPr lvl="0">
              <a:defRPr sz="1800"/>
            </a:pPr>
            <a:r>
              <a:rPr sz="2600"/>
              <a:t>Texte niveau 1</a:t>
            </a:r>
          </a:p>
          <a:p>
            <a:pPr lvl="1">
              <a:defRPr sz="1800"/>
            </a:pPr>
            <a:r>
              <a:rPr sz="2600"/>
              <a:t>Texte niveau 2</a:t>
            </a:r>
          </a:p>
          <a:p>
            <a:pPr lvl="2">
              <a:defRPr sz="1800"/>
            </a:pPr>
            <a:r>
              <a:rPr sz="2600"/>
              <a:t>Texte niveau 3</a:t>
            </a:r>
          </a:p>
          <a:p>
            <a:pPr lvl="3">
              <a:defRPr sz="1800"/>
            </a:pPr>
            <a:r>
              <a:rPr sz="2600"/>
              <a:t>Texte niveau 4</a:t>
            </a:r>
          </a:p>
          <a:p>
            <a:pPr lvl="4">
              <a:defRPr sz="1800"/>
            </a:pPr>
            <a:r>
              <a:rPr sz="2600"/>
              <a:t>Texte niveau 5</a:t>
            </a:r>
          </a:p>
        </p:txBody>
      </p:sp>
    </p:spTree>
    <p:extLst>
      <p:ext uri="{BB962C8B-B14F-4D97-AF65-F5344CB8AC3E}">
        <p14:creationId xmlns:p14="http://schemas.microsoft.com/office/powerpoint/2010/main" val="201661789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1"/>
            <a:ext cx="7543800" cy="2667000"/>
          </a:xfrm>
        </p:spPr>
        <p:txBody>
          <a:bodyPr anchorCtr="0"/>
          <a:lstStyle>
            <a:lvl1pPr>
              <a:defRPr sz="4800">
                <a:ln>
                  <a:noFill/>
                </a:ln>
                <a:solidFill>
                  <a:srgbClr val="0067B4"/>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81400"/>
            <a:ext cx="7543800" cy="1066800"/>
          </a:xfrm>
        </p:spPr>
        <p:txBody>
          <a:bodyPr>
            <a:normAutofit/>
          </a:bodyPr>
          <a:lstStyle>
            <a:lvl1pPr marL="0" indent="0" algn="ctr">
              <a:buNone/>
              <a:defRPr sz="32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173167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225" y="1275150"/>
            <a:ext cx="8606790" cy="5105400"/>
          </a:xfrm>
        </p:spPr>
        <p:txBody>
          <a:bodyPr/>
          <a:lstStyle>
            <a:lvl1pPr marL="347663" indent="-347663">
              <a:lnSpc>
                <a:spcPct val="165000"/>
              </a:lnSpc>
              <a:spcBef>
                <a:spcPts val="0"/>
              </a:spcBef>
              <a:buSzPct val="50000"/>
              <a:defRPr sz="2600">
                <a:solidFill>
                  <a:srgbClr val="000000"/>
                </a:solidFill>
                <a:latin typeface="Times New Roman"/>
                <a:cs typeface="Times New Roman"/>
              </a:defRPr>
            </a:lvl1pPr>
            <a:lvl2pPr marL="625475" indent="-277813">
              <a:lnSpc>
                <a:spcPct val="165000"/>
              </a:lnSpc>
              <a:spcBef>
                <a:spcPts val="0"/>
              </a:spcBef>
              <a:buClr>
                <a:srgbClr val="007A37"/>
              </a:buClr>
              <a:defRPr sz="2600">
                <a:solidFill>
                  <a:srgbClr val="000000"/>
                </a:solidFill>
                <a:latin typeface="Times New Roman"/>
                <a:cs typeface="Times New Roman"/>
              </a:defRPr>
            </a:lvl2pPr>
            <a:lvl3pPr marL="914400" indent="-288925">
              <a:lnSpc>
                <a:spcPct val="165000"/>
              </a:lnSpc>
              <a:spcBef>
                <a:spcPts val="0"/>
              </a:spcBef>
              <a:defRPr sz="2600">
                <a:solidFill>
                  <a:srgbClr val="000000"/>
                </a:solidFill>
                <a:latin typeface="Times New Roman"/>
                <a:cs typeface="Times New Roman"/>
              </a:defRPr>
            </a:lvl3pPr>
            <a:lvl4pPr>
              <a:lnSpc>
                <a:spcPct val="165000"/>
              </a:lnSpc>
              <a:spcBef>
                <a:spcPts val="0"/>
              </a:spcBef>
              <a:buClrTx/>
              <a:buSzPct val="55000"/>
              <a:buNone/>
              <a:defRPr sz="2600">
                <a:solidFill>
                  <a:srgbClr val="000000"/>
                </a:solidFill>
                <a:latin typeface="Sylfaen" pitchFamily="18" charset="0"/>
              </a:defRPr>
            </a:lvl4pPr>
            <a:lvl5pPr>
              <a:lnSpc>
                <a:spcPct val="165000"/>
              </a:lnSpc>
              <a:spcBef>
                <a:spcPts val="0"/>
              </a:spcBef>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itle Placeholder 1"/>
          <p:cNvSpPr>
            <a:spLocks noGrp="1"/>
          </p:cNvSpPr>
          <p:nvPr>
            <p:ph type="title"/>
          </p:nvPr>
        </p:nvSpPr>
        <p:spPr>
          <a:xfrm>
            <a:off x="45720" y="228600"/>
            <a:ext cx="9067038" cy="792162"/>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309984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buSzPct val="50000"/>
              <a:defRPr sz="2600"/>
            </a:lvl1pPr>
            <a:lvl2pPr>
              <a:defRPr sz="2600"/>
            </a:lvl2pPr>
            <a:lvl3pPr>
              <a:defRPr sz="2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600200"/>
            <a:ext cx="4038600" cy="4530725"/>
          </a:xfrm>
        </p:spPr>
        <p:txBody>
          <a:bodyPr/>
          <a:lstStyle>
            <a:lvl1pPr>
              <a:buSzPct val="50000"/>
              <a:defRPr sz="2600"/>
            </a:lvl1pPr>
            <a:lvl2pPr>
              <a:defRPr sz="2600"/>
            </a:lvl2pPr>
            <a:lvl3pPr>
              <a:defRPr sz="2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398468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39714"/>
            <a:ext cx="9144000" cy="7604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90525" y="1323975"/>
            <a:ext cx="8229600" cy="2466975"/>
          </a:xfrm>
        </p:spPr>
        <p:txBody>
          <a:bodyPr/>
          <a:lstStyle>
            <a:lvl1pPr>
              <a:buSzPct val="50000"/>
              <a:defRPr/>
            </a:lvl1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390525" y="3941763"/>
            <a:ext cx="8229600" cy="2792412"/>
          </a:xfrm>
        </p:spPr>
        <p:txBody>
          <a:bodyPr/>
          <a:lstStyle>
            <a:lvl1pPr>
              <a:buSzPct val="50000"/>
              <a:defRPr/>
            </a:lvl1pPr>
            <a:lvl4pPr>
              <a:buNone/>
              <a:defRPr/>
            </a:lvl4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3256958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2"/>
            <a:ext cx="8229600" cy="6580187"/>
          </a:xfrm>
        </p:spPr>
        <p:txBody>
          <a:bodyPr/>
          <a:lstStyle>
            <a:lvl1pPr>
              <a:buSzPct val="50000"/>
              <a:defRPr/>
            </a:lvl1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304043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Wiley PowerPoint slides Muscu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endParaRPr lang="en-US" alt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endParaRPr lang="en-US" alt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fld id="{06627CFD-4D1A-4010-ADE5-E3CB80481EE7}" type="slidenum">
              <a:rPr lang="en-US" altLang="en-US"/>
              <a:pPr/>
              <a:t>‹#›</a:t>
            </a:fld>
            <a:endParaRPr lang="en-US" altLang="en-US"/>
          </a:p>
        </p:txBody>
      </p:sp>
    </p:spTree>
    <p:extLst>
      <p:ext uri="{BB962C8B-B14F-4D97-AF65-F5344CB8AC3E}">
        <p14:creationId xmlns:p14="http://schemas.microsoft.com/office/powerpoint/2010/main" val="1567943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8" name="Shape 8"/>
          <p:cNvSpPr>
            <a:spLocks noGrp="1"/>
          </p:cNvSpPr>
          <p:nvPr>
            <p:ph type="title"/>
          </p:nvPr>
        </p:nvSpPr>
        <p:spPr>
          <a:xfrm>
            <a:off x="0" y="609598"/>
            <a:ext cx="9144000" cy="2209802"/>
          </a:xfrm>
          <a:prstGeom prst="rect">
            <a:avLst/>
          </a:prstGeom>
        </p:spPr>
        <p:txBody>
          <a:bodyPr/>
          <a:lstStyle>
            <a:lvl1pPr>
              <a:defRPr sz="4800"/>
            </a:lvl1pPr>
          </a:lstStyle>
          <a:p>
            <a:pPr lvl="0">
              <a:defRPr sz="1800" spc="0">
                <a:solidFill>
                  <a:srgbClr val="000000"/>
                </a:solidFill>
              </a:defRPr>
            </a:pPr>
            <a:r>
              <a:rPr sz="4800" spc="-100">
                <a:solidFill>
                  <a:srgbClr val="FF0000"/>
                </a:solidFill>
              </a:rPr>
              <a:t>Texte du titre</a:t>
            </a:r>
          </a:p>
        </p:txBody>
      </p:sp>
      <p:sp>
        <p:nvSpPr>
          <p:cNvPr id="9" name="Shape 9"/>
          <p:cNvSpPr>
            <a:spLocks noGrp="1"/>
          </p:cNvSpPr>
          <p:nvPr>
            <p:ph type="body" idx="1"/>
          </p:nvPr>
        </p:nvSpPr>
        <p:spPr>
          <a:xfrm>
            <a:off x="0" y="2819400"/>
            <a:ext cx="9144000" cy="4038600"/>
          </a:xfrm>
          <a:prstGeom prst="rect">
            <a:avLst/>
          </a:prstGeom>
        </p:spPr>
        <p:txBody>
          <a:bodyPr>
            <a:noAutofit/>
          </a:bodyPr>
          <a:lstStyle>
            <a:lvl1pPr marL="0" indent="0" algn="ctr">
              <a:buClrTx/>
              <a:buSzTx/>
              <a:buFontTx/>
              <a:buNone/>
              <a:defRPr sz="4000">
                <a:latin typeface="Bookman Old Style"/>
                <a:ea typeface="Bookman Old Style"/>
                <a:cs typeface="Bookman Old Style"/>
                <a:sym typeface="Bookman Old Style"/>
              </a:defRPr>
            </a:lvl1pPr>
            <a:lvl2pPr marL="0" indent="0" algn="ctr">
              <a:buClrTx/>
              <a:buSzTx/>
              <a:buFontTx/>
              <a:buNone/>
              <a:defRPr sz="4000">
                <a:latin typeface="Bookman Old Style"/>
                <a:ea typeface="Bookman Old Style"/>
                <a:cs typeface="Bookman Old Style"/>
                <a:sym typeface="Bookman Old Style"/>
              </a:defRPr>
            </a:lvl2pPr>
            <a:lvl3pPr marL="0" indent="0" algn="ctr">
              <a:buClrTx/>
              <a:buSzTx/>
              <a:buFontTx/>
              <a:buNone/>
              <a:defRPr sz="4000">
                <a:latin typeface="Bookman Old Style"/>
                <a:ea typeface="Bookman Old Style"/>
                <a:cs typeface="Bookman Old Style"/>
                <a:sym typeface="Bookman Old Style"/>
              </a:defRPr>
            </a:lvl3pPr>
            <a:lvl4pPr marL="0" indent="0" algn="ctr">
              <a:buClrTx/>
              <a:buSzTx/>
              <a:buFontTx/>
              <a:buNone/>
              <a:defRPr sz="4000">
                <a:latin typeface="Bookman Old Style"/>
                <a:ea typeface="Bookman Old Style"/>
                <a:cs typeface="Bookman Old Style"/>
                <a:sym typeface="Bookman Old Style"/>
              </a:defRPr>
            </a:lvl4pPr>
            <a:lvl5pPr marL="0" indent="0" algn="ctr">
              <a:buClrTx/>
              <a:buSzTx/>
              <a:buFontTx/>
              <a:buNone/>
              <a:defRPr sz="4000">
                <a:latin typeface="Bookman Old Style"/>
                <a:ea typeface="Bookman Old Style"/>
                <a:cs typeface="Bookman Old Style"/>
                <a:sym typeface="Bookman Old Style"/>
              </a:defRPr>
            </a:lvl5pPr>
          </a:lstStyle>
          <a:p>
            <a:pPr lvl="0">
              <a:defRPr sz="1800"/>
            </a:pPr>
            <a:r>
              <a:rPr sz="4000"/>
              <a:t>Texte niveau 1</a:t>
            </a:r>
          </a:p>
          <a:p>
            <a:pPr lvl="1">
              <a:defRPr sz="1800"/>
            </a:pPr>
            <a:r>
              <a:rPr sz="4000"/>
              <a:t>Texte niveau 2</a:t>
            </a:r>
          </a:p>
          <a:p>
            <a:pPr lvl="2">
              <a:defRPr sz="1800"/>
            </a:pPr>
            <a:r>
              <a:rPr sz="4000"/>
              <a:t>Texte niveau 3</a:t>
            </a:r>
          </a:p>
          <a:p>
            <a:pPr lvl="3">
              <a:defRPr sz="1800"/>
            </a:pPr>
            <a:r>
              <a:rPr sz="4000"/>
              <a:t>Texte niveau 4</a:t>
            </a:r>
          </a:p>
          <a:p>
            <a:pPr lvl="4">
              <a:defRPr sz="1800"/>
            </a:pPr>
            <a:r>
              <a:rPr sz="4000"/>
              <a:t>Texte niveau 5</a:t>
            </a:r>
          </a:p>
        </p:txBody>
      </p:sp>
    </p:spTree>
    <p:extLst>
      <p:ext uri="{BB962C8B-B14F-4D97-AF65-F5344CB8AC3E}">
        <p14:creationId xmlns:p14="http://schemas.microsoft.com/office/powerpoint/2010/main" val="84290469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1" name="Shape 11"/>
          <p:cNvSpPr>
            <a:spLocks noGrp="1"/>
          </p:cNvSpPr>
          <p:nvPr>
            <p:ph type="title"/>
          </p:nvPr>
        </p:nvSpPr>
        <p:spPr>
          <a:xfrm>
            <a:off x="0" y="0"/>
            <a:ext cx="9144000" cy="1317626"/>
          </a:xfrm>
          <a:prstGeom prst="rect">
            <a:avLst/>
          </a:prstGeom>
        </p:spPr>
        <p:txBody>
          <a:bodyPr/>
          <a:lstStyle/>
          <a:p>
            <a:pPr lvl="0">
              <a:defRPr sz="1800" spc="0">
                <a:solidFill>
                  <a:srgbClr val="000000"/>
                </a:solidFill>
              </a:defRPr>
            </a:pPr>
            <a:r>
              <a:rPr sz="3900" spc="-100">
                <a:solidFill>
                  <a:srgbClr val="FF0000"/>
                </a:solidFill>
              </a:rPr>
              <a:t>Texte du titre</a:t>
            </a:r>
          </a:p>
        </p:txBody>
      </p:sp>
    </p:spTree>
    <p:extLst>
      <p:ext uri="{BB962C8B-B14F-4D97-AF65-F5344CB8AC3E}">
        <p14:creationId xmlns:p14="http://schemas.microsoft.com/office/powerpoint/2010/main" val="75885462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 name="Shape 13"/>
          <p:cNvSpPr>
            <a:spLocks noGrp="1"/>
          </p:cNvSpPr>
          <p:nvPr>
            <p:ph type="title"/>
          </p:nvPr>
        </p:nvSpPr>
        <p:spPr>
          <a:prstGeom prst="rect">
            <a:avLst/>
          </a:prstGeom>
        </p:spPr>
        <p:txBody>
          <a:bodyPr/>
          <a:lstStyle/>
          <a:p>
            <a:pPr lvl="0">
              <a:defRPr sz="1800" spc="0">
                <a:solidFill>
                  <a:srgbClr val="000000"/>
                </a:solidFill>
              </a:defRPr>
            </a:pPr>
            <a:r>
              <a:rPr sz="3900" spc="-100">
                <a:solidFill>
                  <a:srgbClr val="FF0000"/>
                </a:solidFill>
              </a:rPr>
              <a:t>Texte du titre</a:t>
            </a:r>
          </a:p>
        </p:txBody>
      </p:sp>
      <p:sp>
        <p:nvSpPr>
          <p:cNvPr id="14" name="Shape 14"/>
          <p:cNvSpPr>
            <a:spLocks noGrp="1"/>
          </p:cNvSpPr>
          <p:nvPr>
            <p:ph type="body" idx="1"/>
          </p:nvPr>
        </p:nvSpPr>
        <p:spPr>
          <a:prstGeom prst="rect">
            <a:avLst/>
          </a:prstGeom>
        </p:spPr>
        <p:txBody>
          <a:bodyPr/>
          <a:lstStyle/>
          <a:p>
            <a:pPr lvl="0">
              <a:defRPr sz="1800"/>
            </a:pPr>
            <a:r>
              <a:rPr sz="2600"/>
              <a:t>Texte niveau 1</a:t>
            </a:r>
          </a:p>
          <a:p>
            <a:pPr lvl="1">
              <a:defRPr sz="1800"/>
            </a:pPr>
            <a:r>
              <a:rPr sz="2600"/>
              <a:t>Texte niveau 2</a:t>
            </a:r>
          </a:p>
          <a:p>
            <a:pPr lvl="2">
              <a:defRPr sz="1800"/>
            </a:pPr>
            <a:r>
              <a:rPr sz="2600"/>
              <a:t>Texte niveau 3</a:t>
            </a:r>
          </a:p>
          <a:p>
            <a:pPr lvl="3">
              <a:defRPr sz="1800"/>
            </a:pPr>
            <a:r>
              <a:rPr sz="2600"/>
              <a:t>Texte niveau 4</a:t>
            </a:r>
          </a:p>
          <a:p>
            <a:pPr lvl="4">
              <a:defRPr sz="1800"/>
            </a:pPr>
            <a:r>
              <a:rPr sz="2600"/>
              <a:t>Texte niveau 5</a:t>
            </a:r>
          </a:p>
        </p:txBody>
      </p:sp>
    </p:spTree>
    <p:extLst>
      <p:ext uri="{BB962C8B-B14F-4D97-AF65-F5344CB8AC3E}">
        <p14:creationId xmlns:p14="http://schemas.microsoft.com/office/powerpoint/2010/main" val="388059693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8" name="Shape 8"/>
          <p:cNvSpPr>
            <a:spLocks noGrp="1"/>
          </p:cNvSpPr>
          <p:nvPr>
            <p:ph type="title"/>
          </p:nvPr>
        </p:nvSpPr>
        <p:spPr>
          <a:xfrm>
            <a:off x="0" y="609598"/>
            <a:ext cx="9144000" cy="2209802"/>
          </a:xfrm>
          <a:prstGeom prst="rect">
            <a:avLst/>
          </a:prstGeom>
        </p:spPr>
        <p:txBody>
          <a:bodyPr/>
          <a:lstStyle>
            <a:lvl1pPr>
              <a:defRPr sz="4800"/>
            </a:lvl1pPr>
          </a:lstStyle>
          <a:p>
            <a:pPr lvl="0">
              <a:defRPr sz="1800" spc="0">
                <a:solidFill>
                  <a:srgbClr val="000000"/>
                </a:solidFill>
              </a:defRPr>
            </a:pPr>
            <a:r>
              <a:rPr sz="4800" spc="-100">
                <a:solidFill>
                  <a:srgbClr val="FF0000"/>
                </a:solidFill>
              </a:rPr>
              <a:t>Texte du titre</a:t>
            </a:r>
          </a:p>
        </p:txBody>
      </p:sp>
      <p:sp>
        <p:nvSpPr>
          <p:cNvPr id="9" name="Shape 9"/>
          <p:cNvSpPr>
            <a:spLocks noGrp="1"/>
          </p:cNvSpPr>
          <p:nvPr>
            <p:ph type="body" idx="1"/>
          </p:nvPr>
        </p:nvSpPr>
        <p:spPr>
          <a:xfrm>
            <a:off x="0" y="2819400"/>
            <a:ext cx="9144000" cy="4038600"/>
          </a:xfrm>
          <a:prstGeom prst="rect">
            <a:avLst/>
          </a:prstGeom>
        </p:spPr>
        <p:txBody>
          <a:bodyPr>
            <a:noAutofit/>
          </a:bodyPr>
          <a:lstStyle>
            <a:lvl1pPr marL="0" indent="0" algn="ctr">
              <a:buClrTx/>
              <a:buSzTx/>
              <a:buFontTx/>
              <a:buNone/>
              <a:defRPr sz="4000">
                <a:latin typeface="Bookman Old Style"/>
                <a:ea typeface="Bookman Old Style"/>
                <a:cs typeface="Bookman Old Style"/>
                <a:sym typeface="Bookman Old Style"/>
              </a:defRPr>
            </a:lvl1pPr>
            <a:lvl2pPr marL="0" indent="0" algn="ctr">
              <a:buClrTx/>
              <a:buSzTx/>
              <a:buFontTx/>
              <a:buNone/>
              <a:defRPr sz="4000">
                <a:latin typeface="Bookman Old Style"/>
                <a:ea typeface="Bookman Old Style"/>
                <a:cs typeface="Bookman Old Style"/>
                <a:sym typeface="Bookman Old Style"/>
              </a:defRPr>
            </a:lvl2pPr>
            <a:lvl3pPr marL="0" indent="0" algn="ctr">
              <a:buClrTx/>
              <a:buSzTx/>
              <a:buFontTx/>
              <a:buNone/>
              <a:defRPr sz="4000">
                <a:latin typeface="Bookman Old Style"/>
                <a:ea typeface="Bookman Old Style"/>
                <a:cs typeface="Bookman Old Style"/>
                <a:sym typeface="Bookman Old Style"/>
              </a:defRPr>
            </a:lvl3pPr>
            <a:lvl4pPr marL="0" indent="0" algn="ctr">
              <a:buClrTx/>
              <a:buSzTx/>
              <a:buFontTx/>
              <a:buNone/>
              <a:defRPr sz="4000">
                <a:latin typeface="Bookman Old Style"/>
                <a:ea typeface="Bookman Old Style"/>
                <a:cs typeface="Bookman Old Style"/>
                <a:sym typeface="Bookman Old Style"/>
              </a:defRPr>
            </a:lvl4pPr>
            <a:lvl5pPr marL="0" indent="0" algn="ctr">
              <a:buClrTx/>
              <a:buSzTx/>
              <a:buFontTx/>
              <a:buNone/>
              <a:defRPr sz="4000">
                <a:latin typeface="Bookman Old Style"/>
                <a:ea typeface="Bookman Old Style"/>
                <a:cs typeface="Bookman Old Style"/>
                <a:sym typeface="Bookman Old Style"/>
              </a:defRPr>
            </a:lvl5pPr>
          </a:lstStyle>
          <a:p>
            <a:pPr lvl="0">
              <a:defRPr sz="1800"/>
            </a:pPr>
            <a:r>
              <a:rPr sz="4000"/>
              <a:t>Texte niveau 1</a:t>
            </a:r>
          </a:p>
          <a:p>
            <a:pPr lvl="1">
              <a:defRPr sz="1800"/>
            </a:pPr>
            <a:r>
              <a:rPr sz="4000"/>
              <a:t>Texte niveau 2</a:t>
            </a:r>
          </a:p>
          <a:p>
            <a:pPr lvl="2">
              <a:defRPr sz="1800"/>
            </a:pPr>
            <a:r>
              <a:rPr sz="4000"/>
              <a:t>Texte niveau 3</a:t>
            </a:r>
          </a:p>
          <a:p>
            <a:pPr lvl="3">
              <a:defRPr sz="1800"/>
            </a:pPr>
            <a:r>
              <a:rPr sz="4000"/>
              <a:t>Texte niveau 4</a:t>
            </a:r>
          </a:p>
          <a:p>
            <a:pPr lvl="4">
              <a:defRPr sz="1800"/>
            </a:pPr>
            <a:r>
              <a:rPr sz="4000"/>
              <a:t>Texte niveau 5</a:t>
            </a:r>
          </a:p>
        </p:txBody>
      </p:sp>
    </p:spTree>
    <p:extLst>
      <p:ext uri="{BB962C8B-B14F-4D97-AF65-F5344CB8AC3E}">
        <p14:creationId xmlns:p14="http://schemas.microsoft.com/office/powerpoint/2010/main" val="107467645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11.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3000">
              <a:srgbClr val="F8F9FA"/>
            </a:gs>
            <a:gs pos="75000">
              <a:schemeClr val="bg1">
                <a:shade val="100000"/>
                <a:satMod val="115000"/>
              </a:schemeClr>
            </a:gs>
            <a:gs pos="75000">
              <a:schemeClr val="bg1">
                <a:shade val="100000"/>
                <a:satMod val="115000"/>
                <a:alpha val="91000"/>
              </a:schemeClr>
            </a:gs>
            <a:gs pos="100000">
              <a:schemeClr val="bg1">
                <a:shade val="70000"/>
                <a:satMod val="130000"/>
              </a:schemeClr>
            </a:gs>
          </a:gsLst>
          <a:lin ang="165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038" y="228600"/>
            <a:ext cx="9066212" cy="79216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304800" y="1295400"/>
            <a:ext cx="8607425"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7" name="Rectangle 6"/>
          <p:cNvSpPr/>
          <p:nvPr/>
        </p:nvSpPr>
        <p:spPr>
          <a:xfrm flipH="1">
            <a:off x="9067800" y="0"/>
            <a:ext cx="122238" cy="6858000"/>
          </a:xfrm>
          <a:prstGeom prst="rect">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9067800" y="1023938"/>
            <a:ext cx="122238" cy="685800"/>
          </a:xfrm>
          <a:prstGeom prst="rect">
            <a:avLst/>
          </a:prstGeom>
          <a:solidFill>
            <a:srgbClr val="AFDC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8"/>
          <p:cNvSpPr txBox="1"/>
          <p:nvPr userDrawn="1"/>
        </p:nvSpPr>
        <p:spPr>
          <a:xfrm>
            <a:off x="4287838" y="6521450"/>
            <a:ext cx="4627562" cy="290513"/>
          </a:xfrm>
          <a:prstGeom prst="rect">
            <a:avLst/>
          </a:prstGeom>
          <a:noFill/>
        </p:spPr>
        <p:txBody>
          <a:bodyPr>
            <a:spAutoFit/>
          </a:bodyPr>
          <a:lstStyle/>
          <a:p>
            <a:pPr algn="r" fontAlgn="auto">
              <a:lnSpc>
                <a:spcPct val="120000"/>
              </a:lnSpc>
              <a:spcBef>
                <a:spcPts val="0"/>
              </a:spcBef>
              <a:spcAft>
                <a:spcPts val="0"/>
              </a:spcAft>
              <a:defRPr/>
            </a:pPr>
            <a:r>
              <a:rPr lang="en-US" sz="1100" dirty="0">
                <a:latin typeface="Times New Roman"/>
                <a:cs typeface="Times New Roman"/>
              </a:rPr>
              <a:t>Copyright © John Wiley &amp; Sons, Inc. All rights reserved.</a:t>
            </a: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Lst>
  <p:txStyles>
    <p:titleStyle>
      <a:lvl1pPr algn="ctr" rtl="0" eaLnBrk="0" fontAlgn="base" hangingPunct="0">
        <a:spcBef>
          <a:spcPct val="0"/>
        </a:spcBef>
        <a:spcAft>
          <a:spcPct val="0"/>
        </a:spcAft>
        <a:defRPr sz="3900" kern="1200" spc="-100">
          <a:solidFill>
            <a:srgbClr val="C00000"/>
          </a:solidFill>
          <a:latin typeface="Bookman Old Style" pitchFamily="18" charset="0"/>
          <a:ea typeface="+mj-ea"/>
          <a:cs typeface="+mj-cs"/>
        </a:defRPr>
      </a:lvl1pPr>
      <a:lvl2pPr algn="ctr" rtl="0" eaLnBrk="0" fontAlgn="base" hangingPunct="0">
        <a:spcBef>
          <a:spcPct val="0"/>
        </a:spcBef>
        <a:spcAft>
          <a:spcPct val="0"/>
        </a:spcAft>
        <a:defRPr sz="3900">
          <a:solidFill>
            <a:srgbClr val="C00000"/>
          </a:solidFill>
          <a:latin typeface="Bookman Old Style" pitchFamily="18" charset="0"/>
        </a:defRPr>
      </a:lvl2pPr>
      <a:lvl3pPr algn="ctr" rtl="0" eaLnBrk="0" fontAlgn="base" hangingPunct="0">
        <a:spcBef>
          <a:spcPct val="0"/>
        </a:spcBef>
        <a:spcAft>
          <a:spcPct val="0"/>
        </a:spcAft>
        <a:defRPr sz="3900">
          <a:solidFill>
            <a:srgbClr val="C00000"/>
          </a:solidFill>
          <a:latin typeface="Bookman Old Style" pitchFamily="18" charset="0"/>
        </a:defRPr>
      </a:lvl3pPr>
      <a:lvl4pPr algn="ctr" rtl="0" eaLnBrk="0" fontAlgn="base" hangingPunct="0">
        <a:spcBef>
          <a:spcPct val="0"/>
        </a:spcBef>
        <a:spcAft>
          <a:spcPct val="0"/>
        </a:spcAft>
        <a:defRPr sz="3900">
          <a:solidFill>
            <a:srgbClr val="C00000"/>
          </a:solidFill>
          <a:latin typeface="Bookman Old Style" pitchFamily="18" charset="0"/>
        </a:defRPr>
      </a:lvl4pPr>
      <a:lvl5pPr algn="ctr" rtl="0" eaLnBrk="0" fontAlgn="base" hangingPunct="0">
        <a:spcBef>
          <a:spcPct val="0"/>
        </a:spcBef>
        <a:spcAft>
          <a:spcPct val="0"/>
        </a:spcAft>
        <a:defRPr sz="3900">
          <a:solidFill>
            <a:srgbClr val="C00000"/>
          </a:solidFill>
          <a:latin typeface="Bookman Old Style" pitchFamily="18" charset="0"/>
        </a:defRPr>
      </a:lvl5pPr>
      <a:lvl6pPr marL="457200" algn="ctr" rtl="0" fontAlgn="base">
        <a:spcBef>
          <a:spcPct val="0"/>
        </a:spcBef>
        <a:spcAft>
          <a:spcPct val="0"/>
        </a:spcAft>
        <a:defRPr sz="3900">
          <a:solidFill>
            <a:srgbClr val="C00000"/>
          </a:solidFill>
          <a:latin typeface="Bookman Old Style" pitchFamily="18" charset="0"/>
        </a:defRPr>
      </a:lvl6pPr>
      <a:lvl7pPr marL="914400" algn="ctr" rtl="0" fontAlgn="base">
        <a:spcBef>
          <a:spcPct val="0"/>
        </a:spcBef>
        <a:spcAft>
          <a:spcPct val="0"/>
        </a:spcAft>
        <a:defRPr sz="3900">
          <a:solidFill>
            <a:srgbClr val="C00000"/>
          </a:solidFill>
          <a:latin typeface="Bookman Old Style" pitchFamily="18" charset="0"/>
        </a:defRPr>
      </a:lvl7pPr>
      <a:lvl8pPr marL="1371600" algn="ctr" rtl="0" fontAlgn="base">
        <a:spcBef>
          <a:spcPct val="0"/>
        </a:spcBef>
        <a:spcAft>
          <a:spcPct val="0"/>
        </a:spcAft>
        <a:defRPr sz="3900">
          <a:solidFill>
            <a:srgbClr val="C00000"/>
          </a:solidFill>
          <a:latin typeface="Bookman Old Style" pitchFamily="18" charset="0"/>
        </a:defRPr>
      </a:lvl8pPr>
      <a:lvl9pPr marL="1828800" algn="ctr" rtl="0" fontAlgn="base">
        <a:spcBef>
          <a:spcPct val="0"/>
        </a:spcBef>
        <a:spcAft>
          <a:spcPct val="0"/>
        </a:spcAft>
        <a:defRPr sz="3900">
          <a:solidFill>
            <a:srgbClr val="C00000"/>
          </a:solidFill>
          <a:latin typeface="Bookman Old Style" pitchFamily="18" charset="0"/>
        </a:defRPr>
      </a:lvl9pPr>
    </p:titleStyle>
    <p:bodyStyle>
      <a:lvl1pPr marL="404813" indent="-290513" algn="l" rtl="0" eaLnBrk="0" fontAlgn="base" hangingPunct="0">
        <a:lnSpc>
          <a:spcPct val="155000"/>
        </a:lnSpc>
        <a:spcBef>
          <a:spcPct val="0"/>
        </a:spcBef>
        <a:spcAft>
          <a:spcPct val="0"/>
        </a:spcAft>
        <a:buClr>
          <a:schemeClr val="tx2"/>
        </a:buClr>
        <a:buSzPct val="80000"/>
        <a:buBlip>
          <a:blip r:embed="rId7"/>
        </a:buBlip>
        <a:defRPr sz="2600" kern="1200">
          <a:solidFill>
            <a:srgbClr val="000000"/>
          </a:solidFill>
          <a:latin typeface="Sylfaen" pitchFamily="18" charset="0"/>
          <a:ea typeface="+mn-ea"/>
          <a:cs typeface="+mn-cs"/>
        </a:defRPr>
      </a:lvl1pPr>
      <a:lvl2pPr marL="682625" indent="-271463" algn="l" rtl="0" eaLnBrk="0" fontAlgn="base" hangingPunct="0">
        <a:lnSpc>
          <a:spcPct val="155000"/>
        </a:lnSpc>
        <a:spcBef>
          <a:spcPct val="0"/>
        </a:spcBef>
        <a:spcAft>
          <a:spcPct val="0"/>
        </a:spcAft>
        <a:buClr>
          <a:srgbClr val="785014"/>
        </a:buClr>
        <a:buSzPct val="70000"/>
        <a:buBlip>
          <a:blip r:embed="rId8"/>
        </a:buBlip>
        <a:defRPr sz="2600" kern="1200">
          <a:solidFill>
            <a:srgbClr val="000000"/>
          </a:solidFill>
          <a:latin typeface="Sylfaen" pitchFamily="18" charset="0"/>
          <a:ea typeface="+mn-ea"/>
          <a:cs typeface="+mn-cs"/>
        </a:defRPr>
      </a:lvl2pPr>
      <a:lvl3pPr marL="1004888" indent="-228600" algn="l" rtl="0" eaLnBrk="0" fontAlgn="base" hangingPunct="0">
        <a:lnSpc>
          <a:spcPct val="155000"/>
        </a:lnSpc>
        <a:spcBef>
          <a:spcPct val="0"/>
        </a:spcBef>
        <a:spcAft>
          <a:spcPct val="0"/>
        </a:spcAft>
        <a:buClr>
          <a:srgbClr val="FF1D1D"/>
        </a:buClr>
        <a:buSzPct val="80000"/>
        <a:buFont typeface="Wingdings" pitchFamily="2" charset="2"/>
        <a:buChar char="§"/>
        <a:defRPr sz="2600" kern="1200">
          <a:solidFill>
            <a:srgbClr val="000000"/>
          </a:solidFill>
          <a:latin typeface="Sylfaen" pitchFamily="18" charset="0"/>
          <a:ea typeface="+mn-ea"/>
          <a:cs typeface="+mn-cs"/>
        </a:defRPr>
      </a:lvl3pPr>
      <a:lvl4pPr marL="1279525" indent="-228600" algn="l" rtl="0" eaLnBrk="0" fontAlgn="base" hangingPunct="0">
        <a:spcBef>
          <a:spcPct val="20000"/>
        </a:spcBef>
        <a:spcAft>
          <a:spcPct val="0"/>
        </a:spcAft>
        <a:buClr>
          <a:srgbClr val="4C5A6A"/>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5000">
              <a:srgbClr val="FFFFFF"/>
            </a:gs>
            <a:gs pos="93000">
              <a:srgbClr val="EEEFF2"/>
            </a:gs>
            <a:gs pos="100000">
              <a:srgbClr val="D9D9D9"/>
            </a:gs>
          </a:gsLst>
          <a:lin ang="16500000" scaled="0"/>
        </a:gradFill>
        <a:effectLst/>
      </p:bgPr>
    </p:bg>
    <p:spTree>
      <p:nvGrpSpPr>
        <p:cNvPr id="1" name=""/>
        <p:cNvGrpSpPr/>
        <p:nvPr/>
      </p:nvGrpSpPr>
      <p:grpSpPr>
        <a:xfrm>
          <a:off x="0" y="0"/>
          <a:ext cx="0" cy="0"/>
          <a:chOff x="0" y="0"/>
          <a:chExt cx="0" cy="0"/>
        </a:xfrm>
      </p:grpSpPr>
      <p:sp>
        <p:nvSpPr>
          <p:cNvPr id="2" name="Shape 2"/>
          <p:cNvSpPr/>
          <p:nvPr/>
        </p:nvSpPr>
        <p:spPr>
          <a:xfrm flipH="1">
            <a:off x="9067799" y="0"/>
            <a:ext cx="122239" cy="6858000"/>
          </a:xfrm>
          <a:prstGeom prst="rect">
            <a:avLst/>
          </a:prstGeom>
          <a:solidFill>
            <a:srgbClr val="3DC60C"/>
          </a:solidFill>
          <a:ln w="12700">
            <a:miter lim="400000"/>
          </a:ln>
        </p:spPr>
        <p:txBody>
          <a:bodyPr lIns="0" tIns="0" rIns="0" bIns="0" anchor="ctr"/>
          <a:lstStyle/>
          <a:p>
            <a:pPr algn="ctr" fontAlgn="auto">
              <a:lnSpc>
                <a:spcPct val="90000"/>
              </a:lnSpc>
              <a:spcBef>
                <a:spcPts val="500"/>
              </a:spcBef>
              <a:spcAft>
                <a:spcPts val="0"/>
              </a:spcAft>
              <a:defRPr>
                <a:solidFill>
                  <a:srgbClr val="FFFFFF"/>
                </a:solidFill>
                <a:latin typeface="Sylfaen"/>
                <a:ea typeface="Sylfaen"/>
                <a:cs typeface="Sylfaen"/>
                <a:sym typeface="Sylfaen"/>
              </a:defRPr>
            </a:pPr>
            <a:endParaRPr sz="2400" kern="0">
              <a:solidFill>
                <a:srgbClr val="FFFFFF"/>
              </a:solidFill>
              <a:latin typeface="Sylfaen"/>
              <a:ea typeface="Sylfaen"/>
              <a:cs typeface="Sylfaen"/>
              <a:sym typeface="Sylfaen"/>
            </a:endParaRPr>
          </a:p>
        </p:txBody>
      </p:sp>
      <p:sp>
        <p:nvSpPr>
          <p:cNvPr id="3" name="Shape 3"/>
          <p:cNvSpPr/>
          <p:nvPr/>
        </p:nvSpPr>
        <p:spPr>
          <a:xfrm>
            <a:off x="9067800" y="1023937"/>
            <a:ext cx="122238" cy="685802"/>
          </a:xfrm>
          <a:prstGeom prst="rect">
            <a:avLst/>
          </a:prstGeom>
          <a:solidFill>
            <a:srgbClr val="FF0000"/>
          </a:solidFill>
          <a:ln w="12700">
            <a:miter lim="400000"/>
          </a:ln>
        </p:spPr>
        <p:txBody>
          <a:bodyPr lIns="0" tIns="0" rIns="0" bIns="0" anchor="ctr"/>
          <a:lstStyle/>
          <a:p>
            <a:pPr algn="ctr" fontAlgn="auto">
              <a:lnSpc>
                <a:spcPct val="90000"/>
              </a:lnSpc>
              <a:spcBef>
                <a:spcPts val="500"/>
              </a:spcBef>
              <a:spcAft>
                <a:spcPts val="0"/>
              </a:spcAft>
              <a:defRPr>
                <a:solidFill>
                  <a:srgbClr val="9A3130"/>
                </a:solidFill>
                <a:latin typeface="Sylfaen"/>
                <a:ea typeface="Sylfaen"/>
                <a:cs typeface="Sylfaen"/>
                <a:sym typeface="Sylfaen"/>
              </a:defRPr>
            </a:pPr>
            <a:endParaRPr sz="2400" kern="0">
              <a:solidFill>
                <a:srgbClr val="9A3130"/>
              </a:solidFill>
              <a:latin typeface="Sylfaen"/>
              <a:ea typeface="Sylfaen"/>
              <a:cs typeface="Sylfaen"/>
              <a:sym typeface="Sylfaen"/>
            </a:endParaRPr>
          </a:p>
        </p:txBody>
      </p:sp>
      <p:sp>
        <p:nvSpPr>
          <p:cNvPr id="4" name="Shape 4"/>
          <p:cNvSpPr/>
          <p:nvPr/>
        </p:nvSpPr>
        <p:spPr>
          <a:xfrm>
            <a:off x="4287837" y="6521450"/>
            <a:ext cx="4627564" cy="23790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r">
              <a:lnSpc>
                <a:spcPct val="120000"/>
              </a:lnSpc>
              <a:spcBef>
                <a:spcPts val="200"/>
              </a:spcBef>
              <a:defRPr sz="1100">
                <a:latin typeface="Times New Roman"/>
                <a:ea typeface="Times New Roman"/>
                <a:cs typeface="Times New Roman"/>
                <a:sym typeface="Times New Roman"/>
              </a:defRPr>
            </a:lvl1pPr>
          </a:lstStyle>
          <a:p>
            <a:pPr fontAlgn="auto">
              <a:spcAft>
                <a:spcPts val="0"/>
              </a:spcAft>
              <a:defRPr sz="1800"/>
            </a:pPr>
            <a:r>
              <a:rPr kern="0">
                <a:solidFill>
                  <a:sysClr val="windowText" lastClr="000000"/>
                </a:solidFill>
              </a:rPr>
              <a:t>Copyright © John Wiley &amp; Sons, Inc. All rights reserved.</a:t>
            </a:r>
          </a:p>
        </p:txBody>
      </p:sp>
      <p:sp>
        <p:nvSpPr>
          <p:cNvPr id="5" name="Shape 5"/>
          <p:cNvSpPr>
            <a:spLocks noGrp="1"/>
          </p:cNvSpPr>
          <p:nvPr>
            <p:ph type="title"/>
          </p:nvPr>
        </p:nvSpPr>
        <p:spPr>
          <a:xfrm>
            <a:off x="0" y="163974"/>
            <a:ext cx="9144000" cy="9906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lstStyle/>
          <a:p>
            <a:pPr lvl="0">
              <a:defRPr sz="1800" spc="0">
                <a:solidFill>
                  <a:srgbClr val="000000"/>
                </a:solidFill>
              </a:defRPr>
            </a:pPr>
            <a:r>
              <a:rPr sz="3900" spc="-100">
                <a:solidFill>
                  <a:srgbClr val="FF0000"/>
                </a:solidFill>
              </a:rPr>
              <a:t>Texte du titre</a:t>
            </a:r>
          </a:p>
        </p:txBody>
      </p:sp>
      <p:sp>
        <p:nvSpPr>
          <p:cNvPr id="6" name="Shape 6"/>
          <p:cNvSpPr>
            <a:spLocks noGrp="1"/>
          </p:cNvSpPr>
          <p:nvPr>
            <p:ph type="body" idx="1"/>
          </p:nvPr>
        </p:nvSpPr>
        <p:spPr>
          <a:xfrm>
            <a:off x="463950" y="902825"/>
            <a:ext cx="8451451" cy="563495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lvl="0">
              <a:defRPr sz="1800"/>
            </a:pPr>
            <a:r>
              <a:rPr sz="2600"/>
              <a:t>Texte niveau 1</a:t>
            </a:r>
          </a:p>
          <a:p>
            <a:pPr lvl="1">
              <a:defRPr sz="1800"/>
            </a:pPr>
            <a:r>
              <a:rPr sz="2600"/>
              <a:t>Texte niveau 2</a:t>
            </a:r>
          </a:p>
          <a:p>
            <a:pPr lvl="2">
              <a:defRPr sz="1800"/>
            </a:pPr>
            <a:r>
              <a:rPr sz="2600"/>
              <a:t>Texte niveau 3</a:t>
            </a:r>
          </a:p>
          <a:p>
            <a:pPr lvl="3">
              <a:defRPr sz="1800"/>
            </a:pPr>
            <a:r>
              <a:rPr sz="2600"/>
              <a:t>Texte niveau 4</a:t>
            </a:r>
          </a:p>
          <a:p>
            <a:pPr lvl="4">
              <a:defRPr sz="1800"/>
            </a:pPr>
            <a:r>
              <a:rPr sz="2600"/>
              <a:t>Texte niveau 5</a:t>
            </a:r>
          </a:p>
        </p:txBody>
      </p:sp>
    </p:spTree>
    <p:extLst>
      <p:ext uri="{BB962C8B-B14F-4D97-AF65-F5344CB8AC3E}">
        <p14:creationId xmlns:p14="http://schemas.microsoft.com/office/powerpoint/2010/main" val="374159078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Lst>
  <p:transition spd="med"/>
  <p:txStyles>
    <p:titleStyle>
      <a:lvl1pPr algn="ctr">
        <a:defRPr sz="3900" spc="-100">
          <a:solidFill>
            <a:srgbClr val="FF0000"/>
          </a:solidFill>
          <a:latin typeface="Bookman Old Style"/>
          <a:ea typeface="Bookman Old Style"/>
          <a:cs typeface="Bookman Old Style"/>
          <a:sym typeface="Bookman Old Style"/>
        </a:defRPr>
      </a:lvl1pPr>
      <a:lvl2pPr algn="ctr">
        <a:defRPr sz="3900" spc="-100">
          <a:solidFill>
            <a:srgbClr val="FF0000"/>
          </a:solidFill>
          <a:latin typeface="Bookman Old Style"/>
          <a:ea typeface="Bookman Old Style"/>
          <a:cs typeface="Bookman Old Style"/>
          <a:sym typeface="Bookman Old Style"/>
        </a:defRPr>
      </a:lvl2pPr>
      <a:lvl3pPr algn="ctr">
        <a:defRPr sz="3900" spc="-100">
          <a:solidFill>
            <a:srgbClr val="FF0000"/>
          </a:solidFill>
          <a:latin typeface="Bookman Old Style"/>
          <a:ea typeface="Bookman Old Style"/>
          <a:cs typeface="Bookman Old Style"/>
          <a:sym typeface="Bookman Old Style"/>
        </a:defRPr>
      </a:lvl3pPr>
      <a:lvl4pPr algn="ctr">
        <a:defRPr sz="3900" spc="-100">
          <a:solidFill>
            <a:srgbClr val="FF0000"/>
          </a:solidFill>
          <a:latin typeface="Bookman Old Style"/>
          <a:ea typeface="Bookman Old Style"/>
          <a:cs typeface="Bookman Old Style"/>
          <a:sym typeface="Bookman Old Style"/>
        </a:defRPr>
      </a:lvl4pPr>
      <a:lvl5pPr algn="ctr">
        <a:defRPr sz="3900" spc="-100">
          <a:solidFill>
            <a:srgbClr val="FF0000"/>
          </a:solidFill>
          <a:latin typeface="Bookman Old Style"/>
          <a:ea typeface="Bookman Old Style"/>
          <a:cs typeface="Bookman Old Style"/>
          <a:sym typeface="Bookman Old Style"/>
        </a:defRPr>
      </a:lvl5pPr>
      <a:lvl6pPr algn="ctr">
        <a:defRPr sz="3900" spc="-100">
          <a:solidFill>
            <a:srgbClr val="FF0000"/>
          </a:solidFill>
          <a:latin typeface="Bookman Old Style"/>
          <a:ea typeface="Bookman Old Style"/>
          <a:cs typeface="Bookman Old Style"/>
          <a:sym typeface="Bookman Old Style"/>
        </a:defRPr>
      </a:lvl6pPr>
      <a:lvl7pPr algn="ctr">
        <a:defRPr sz="3900" spc="-100">
          <a:solidFill>
            <a:srgbClr val="FF0000"/>
          </a:solidFill>
          <a:latin typeface="Bookman Old Style"/>
          <a:ea typeface="Bookman Old Style"/>
          <a:cs typeface="Bookman Old Style"/>
          <a:sym typeface="Bookman Old Style"/>
        </a:defRPr>
      </a:lvl7pPr>
      <a:lvl8pPr algn="ctr">
        <a:defRPr sz="3900" spc="-100">
          <a:solidFill>
            <a:srgbClr val="FF0000"/>
          </a:solidFill>
          <a:latin typeface="Bookman Old Style"/>
          <a:ea typeface="Bookman Old Style"/>
          <a:cs typeface="Bookman Old Style"/>
          <a:sym typeface="Bookman Old Style"/>
        </a:defRPr>
      </a:lvl8pPr>
      <a:lvl9pPr algn="ctr">
        <a:defRPr sz="3900" spc="-100">
          <a:solidFill>
            <a:srgbClr val="FF0000"/>
          </a:solidFill>
          <a:latin typeface="Bookman Old Style"/>
          <a:ea typeface="Bookman Old Style"/>
          <a:cs typeface="Bookman Old Style"/>
          <a:sym typeface="Bookman Old Style"/>
        </a:defRPr>
      </a:lvl9pPr>
    </p:titleStyle>
    <p:bodyStyle>
      <a:lvl1pPr marL="288925" indent="-288925">
        <a:lnSpc>
          <a:spcPct val="165000"/>
        </a:lnSpc>
        <a:buClr>
          <a:srgbClr val="00B400"/>
        </a:buClr>
        <a:buSzPct val="70000"/>
        <a:buFont typeface="Wingdings"/>
        <a:buChar char="❖"/>
        <a:defRPr sz="2600">
          <a:latin typeface="Sylfaen"/>
          <a:ea typeface="Sylfaen"/>
          <a:cs typeface="Sylfaen"/>
          <a:sym typeface="Sylfaen"/>
        </a:defRPr>
      </a:lvl1pPr>
      <a:lvl2pPr marL="625475" indent="-336550">
        <a:lnSpc>
          <a:spcPct val="165000"/>
        </a:lnSpc>
        <a:buClr>
          <a:srgbClr val="00B400"/>
        </a:buClr>
        <a:buSzPct val="90000"/>
        <a:buFont typeface="Wingdings"/>
        <a:buChar char="▪"/>
        <a:defRPr sz="2600">
          <a:latin typeface="Sylfaen"/>
          <a:ea typeface="Sylfaen"/>
          <a:cs typeface="Sylfaen"/>
          <a:sym typeface="Sylfaen"/>
        </a:defRPr>
      </a:lvl2pPr>
      <a:lvl3pPr marL="914400" indent="-288925">
        <a:lnSpc>
          <a:spcPct val="165000"/>
        </a:lnSpc>
        <a:buClr>
          <a:srgbClr val="00B400"/>
        </a:buClr>
        <a:buSzPct val="85000"/>
        <a:buFont typeface="Wingdings"/>
        <a:buChar char="•"/>
        <a:defRPr sz="2600">
          <a:latin typeface="Sylfaen"/>
          <a:ea typeface="Sylfaen"/>
          <a:cs typeface="Sylfaen"/>
          <a:sym typeface="Sylfaen"/>
        </a:defRPr>
      </a:lvl3pPr>
      <a:lvl4pPr marL="1422400" indent="-371475">
        <a:lnSpc>
          <a:spcPct val="165000"/>
        </a:lnSpc>
        <a:buClr>
          <a:srgbClr val="00B400"/>
        </a:buClr>
        <a:buSzPct val="100000"/>
        <a:buFont typeface="Wingdings"/>
        <a:buChar char="•"/>
        <a:defRPr sz="2600">
          <a:latin typeface="Sylfaen"/>
          <a:ea typeface="Sylfaen"/>
          <a:cs typeface="Sylfaen"/>
          <a:sym typeface="Sylfaen"/>
        </a:defRPr>
      </a:lvl4pPr>
      <a:lvl5pPr marL="1750104" indent="-424542">
        <a:lnSpc>
          <a:spcPct val="165000"/>
        </a:lnSpc>
        <a:buClr>
          <a:srgbClr val="00B400"/>
        </a:buClr>
        <a:buSzPct val="100000"/>
        <a:buFont typeface="Wingdings"/>
        <a:buChar char="•"/>
        <a:defRPr sz="2600">
          <a:latin typeface="Sylfaen"/>
          <a:ea typeface="Sylfaen"/>
          <a:cs typeface="Sylfaen"/>
          <a:sym typeface="Sylfaen"/>
        </a:defRPr>
      </a:lvl5pPr>
      <a:lvl6pPr marL="1894114" indent="-339634">
        <a:lnSpc>
          <a:spcPct val="165000"/>
        </a:lnSpc>
        <a:buClr>
          <a:srgbClr val="00B400"/>
        </a:buClr>
        <a:buSzPct val="100000"/>
        <a:buFont typeface="Wingdings"/>
        <a:buChar char="•"/>
        <a:defRPr sz="2600">
          <a:latin typeface="Sylfaen"/>
          <a:ea typeface="Sylfaen"/>
          <a:cs typeface="Sylfaen"/>
          <a:sym typeface="Sylfaen"/>
        </a:defRPr>
      </a:lvl6pPr>
      <a:lvl7pPr marL="2076993" indent="-339633">
        <a:lnSpc>
          <a:spcPct val="165000"/>
        </a:lnSpc>
        <a:buClr>
          <a:srgbClr val="00B400"/>
        </a:buClr>
        <a:buSzPct val="100000"/>
        <a:buFont typeface="Wingdings"/>
        <a:buChar char="•"/>
        <a:defRPr sz="2600">
          <a:latin typeface="Sylfaen"/>
          <a:ea typeface="Sylfaen"/>
          <a:cs typeface="Sylfaen"/>
          <a:sym typeface="Sylfaen"/>
        </a:defRPr>
      </a:lvl7pPr>
      <a:lvl8pPr marL="2259874" indent="-339633">
        <a:lnSpc>
          <a:spcPct val="165000"/>
        </a:lnSpc>
        <a:buClr>
          <a:srgbClr val="00B400"/>
        </a:buClr>
        <a:buSzPct val="100000"/>
        <a:buFont typeface="Wingdings"/>
        <a:buChar char="•"/>
        <a:defRPr sz="2600">
          <a:latin typeface="Sylfaen"/>
          <a:ea typeface="Sylfaen"/>
          <a:cs typeface="Sylfaen"/>
          <a:sym typeface="Sylfaen"/>
        </a:defRPr>
      </a:lvl8pPr>
      <a:lvl9pPr marL="2442753" indent="-339633">
        <a:lnSpc>
          <a:spcPct val="165000"/>
        </a:lnSpc>
        <a:buClr>
          <a:srgbClr val="00B400"/>
        </a:buClr>
        <a:buSzPct val="100000"/>
        <a:buFont typeface="Wingdings"/>
        <a:buChar char="•"/>
        <a:defRPr sz="2600">
          <a:latin typeface="Sylfaen"/>
          <a:ea typeface="Sylfaen"/>
          <a:cs typeface="Sylfaen"/>
          <a:sym typeface="Sylfaen"/>
        </a:defRPr>
      </a:lvl9pPr>
    </p:bodyStyle>
    <p:otherStyle>
      <a:lvl1pPr algn="r">
        <a:defRPr sz="1200">
          <a:solidFill>
            <a:schemeClr val="tx1"/>
          </a:solidFill>
          <a:latin typeface="+mn-lt"/>
          <a:ea typeface="+mn-ea"/>
          <a:cs typeface="+mn-cs"/>
          <a:sym typeface="Sylfaen"/>
        </a:defRPr>
      </a:lvl1pPr>
      <a:lvl2pPr algn="r">
        <a:defRPr sz="1200">
          <a:solidFill>
            <a:schemeClr val="tx1"/>
          </a:solidFill>
          <a:latin typeface="+mn-lt"/>
          <a:ea typeface="+mn-ea"/>
          <a:cs typeface="+mn-cs"/>
          <a:sym typeface="Sylfaen"/>
        </a:defRPr>
      </a:lvl2pPr>
      <a:lvl3pPr algn="r">
        <a:defRPr sz="1200">
          <a:solidFill>
            <a:schemeClr val="tx1"/>
          </a:solidFill>
          <a:latin typeface="+mn-lt"/>
          <a:ea typeface="+mn-ea"/>
          <a:cs typeface="+mn-cs"/>
          <a:sym typeface="Sylfaen"/>
        </a:defRPr>
      </a:lvl3pPr>
      <a:lvl4pPr algn="r">
        <a:defRPr sz="1200">
          <a:solidFill>
            <a:schemeClr val="tx1"/>
          </a:solidFill>
          <a:latin typeface="+mn-lt"/>
          <a:ea typeface="+mn-ea"/>
          <a:cs typeface="+mn-cs"/>
          <a:sym typeface="Sylfaen"/>
        </a:defRPr>
      </a:lvl4pPr>
      <a:lvl5pPr algn="r">
        <a:defRPr sz="1200">
          <a:solidFill>
            <a:schemeClr val="tx1"/>
          </a:solidFill>
          <a:latin typeface="+mn-lt"/>
          <a:ea typeface="+mn-ea"/>
          <a:cs typeface="+mn-cs"/>
          <a:sym typeface="Sylfaen"/>
        </a:defRPr>
      </a:lvl5pPr>
      <a:lvl6pPr algn="r">
        <a:defRPr sz="1200">
          <a:solidFill>
            <a:schemeClr val="tx1"/>
          </a:solidFill>
          <a:latin typeface="+mn-lt"/>
          <a:ea typeface="+mn-ea"/>
          <a:cs typeface="+mn-cs"/>
          <a:sym typeface="Sylfaen"/>
        </a:defRPr>
      </a:lvl6pPr>
      <a:lvl7pPr algn="r">
        <a:defRPr sz="1200">
          <a:solidFill>
            <a:schemeClr val="tx1"/>
          </a:solidFill>
          <a:latin typeface="+mn-lt"/>
          <a:ea typeface="+mn-ea"/>
          <a:cs typeface="+mn-cs"/>
          <a:sym typeface="Sylfaen"/>
        </a:defRPr>
      </a:lvl7pPr>
      <a:lvl8pPr algn="r">
        <a:defRPr sz="1200">
          <a:solidFill>
            <a:schemeClr val="tx1"/>
          </a:solidFill>
          <a:latin typeface="+mn-lt"/>
          <a:ea typeface="+mn-ea"/>
          <a:cs typeface="+mn-cs"/>
          <a:sym typeface="Sylfaen"/>
        </a:defRPr>
      </a:lvl8pPr>
      <a:lvl9pPr algn="r">
        <a:defRPr sz="1200">
          <a:solidFill>
            <a:schemeClr val="tx1"/>
          </a:solidFill>
          <a:latin typeface="+mn-lt"/>
          <a:ea typeface="+mn-ea"/>
          <a:cs typeface="+mn-cs"/>
          <a:sym typeface="Sylfaen"/>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75000">
              <a:srgbClr val="FFFFFF"/>
            </a:gs>
            <a:gs pos="75000">
              <a:srgbClr val="FFFFFF"/>
            </a:gs>
            <a:gs pos="92999">
              <a:srgbClr val="EEEFF2"/>
            </a:gs>
            <a:gs pos="100000">
              <a:srgbClr val="DADADA"/>
            </a:gs>
          </a:gsLst>
          <a:lin ang="165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038" y="228600"/>
            <a:ext cx="9066212" cy="79216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304800" y="1295400"/>
            <a:ext cx="86074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7" name="Rectangle 6"/>
          <p:cNvSpPr/>
          <p:nvPr/>
        </p:nvSpPr>
        <p:spPr>
          <a:xfrm flipH="1">
            <a:off x="9067800" y="0"/>
            <a:ext cx="122238" cy="6858000"/>
          </a:xfrm>
          <a:prstGeom prst="rect">
            <a:avLst/>
          </a:prstGeom>
          <a:solidFill>
            <a:srgbClr val="0067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rgbClr val="0070C0"/>
              </a:buClr>
              <a:buSzPct val="55000"/>
              <a:buFont typeface="Wingdings" pitchFamily="2" charset="2"/>
              <a:buNone/>
              <a:defRPr/>
            </a:pPr>
            <a:endParaRPr lang="en-US" sz="2400">
              <a:solidFill>
                <a:srgbClr val="FFFFFF"/>
              </a:solidFill>
              <a:cs typeface="Arial" charset="0"/>
            </a:endParaRPr>
          </a:p>
        </p:txBody>
      </p:sp>
      <p:sp>
        <p:nvSpPr>
          <p:cNvPr id="8" name="Rectangle 7"/>
          <p:cNvSpPr/>
          <p:nvPr/>
        </p:nvSpPr>
        <p:spPr>
          <a:xfrm>
            <a:off x="9067800" y="1023938"/>
            <a:ext cx="122238" cy="685800"/>
          </a:xfrm>
          <a:prstGeom prst="rect">
            <a:avLst/>
          </a:prstGeom>
          <a:solidFill>
            <a:srgbClr val="007A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rgbClr val="0070C0"/>
              </a:buClr>
              <a:buSzPct val="55000"/>
              <a:buFont typeface="Wingdings" pitchFamily="2" charset="2"/>
              <a:buNone/>
              <a:defRPr/>
            </a:pPr>
            <a:endParaRPr lang="en-US" sz="2400">
              <a:solidFill>
                <a:srgbClr val="9A3130"/>
              </a:solidFill>
              <a:cs typeface="Arial" charset="0"/>
            </a:endParaRPr>
          </a:p>
        </p:txBody>
      </p:sp>
      <p:sp>
        <p:nvSpPr>
          <p:cNvPr id="10" name="TextBox 9"/>
          <p:cNvSpPr txBox="1"/>
          <p:nvPr userDrawn="1"/>
        </p:nvSpPr>
        <p:spPr>
          <a:xfrm>
            <a:off x="4287838" y="6521450"/>
            <a:ext cx="4627562" cy="290513"/>
          </a:xfrm>
          <a:prstGeom prst="rect">
            <a:avLst/>
          </a:prstGeom>
          <a:noFill/>
        </p:spPr>
        <p:txBody>
          <a:bodyPr>
            <a:spAutoFit/>
          </a:bodyPr>
          <a:lstStyle/>
          <a:p>
            <a:pPr algn="r">
              <a:lnSpc>
                <a:spcPct val="120000"/>
              </a:lnSpc>
              <a:spcBef>
                <a:spcPct val="20000"/>
              </a:spcBef>
              <a:buClr>
                <a:srgbClr val="0070C0"/>
              </a:buClr>
              <a:buSzPct val="55000"/>
              <a:buFont typeface="Wingdings" pitchFamily="2" charset="2"/>
              <a:buNone/>
              <a:defRPr/>
            </a:pPr>
            <a:r>
              <a:rPr lang="en-US" sz="1100" dirty="0">
                <a:solidFill>
                  <a:prstClr val="black"/>
                </a:solidFill>
                <a:latin typeface="Times New Roman"/>
                <a:cs typeface="Times New Roman"/>
              </a:rPr>
              <a:t>Copyright © John Wiley &amp; Sons, Inc. All rights reserved.</a:t>
            </a:r>
          </a:p>
        </p:txBody>
      </p:sp>
    </p:spTree>
    <p:extLst>
      <p:ext uri="{BB962C8B-B14F-4D97-AF65-F5344CB8AC3E}">
        <p14:creationId xmlns:p14="http://schemas.microsoft.com/office/powerpoint/2010/main" val="191068088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xStyles>
    <p:titleStyle>
      <a:lvl1pPr algn="ctr" rtl="0" eaLnBrk="0" fontAlgn="base" hangingPunct="0">
        <a:spcBef>
          <a:spcPct val="0"/>
        </a:spcBef>
        <a:spcAft>
          <a:spcPct val="0"/>
        </a:spcAft>
        <a:defRPr sz="3900" kern="1200" spc="-100">
          <a:solidFill>
            <a:srgbClr val="0067B4"/>
          </a:solidFill>
          <a:latin typeface="Bookman Old Style" pitchFamily="18" charset="0"/>
          <a:ea typeface="+mj-ea"/>
          <a:cs typeface="+mj-cs"/>
        </a:defRPr>
      </a:lvl1pPr>
      <a:lvl2pPr algn="ctr" rtl="0" eaLnBrk="0" fontAlgn="base" hangingPunct="0">
        <a:spcBef>
          <a:spcPct val="0"/>
        </a:spcBef>
        <a:spcAft>
          <a:spcPct val="0"/>
        </a:spcAft>
        <a:defRPr sz="3900">
          <a:solidFill>
            <a:srgbClr val="0067B4"/>
          </a:solidFill>
          <a:latin typeface="Bookman Old Style" pitchFamily="18" charset="0"/>
        </a:defRPr>
      </a:lvl2pPr>
      <a:lvl3pPr algn="ctr" rtl="0" eaLnBrk="0" fontAlgn="base" hangingPunct="0">
        <a:spcBef>
          <a:spcPct val="0"/>
        </a:spcBef>
        <a:spcAft>
          <a:spcPct val="0"/>
        </a:spcAft>
        <a:defRPr sz="3900">
          <a:solidFill>
            <a:srgbClr val="0067B4"/>
          </a:solidFill>
          <a:latin typeface="Bookman Old Style" pitchFamily="18" charset="0"/>
        </a:defRPr>
      </a:lvl3pPr>
      <a:lvl4pPr algn="ctr" rtl="0" eaLnBrk="0" fontAlgn="base" hangingPunct="0">
        <a:spcBef>
          <a:spcPct val="0"/>
        </a:spcBef>
        <a:spcAft>
          <a:spcPct val="0"/>
        </a:spcAft>
        <a:defRPr sz="3900">
          <a:solidFill>
            <a:srgbClr val="0067B4"/>
          </a:solidFill>
          <a:latin typeface="Bookman Old Style" pitchFamily="18" charset="0"/>
        </a:defRPr>
      </a:lvl4pPr>
      <a:lvl5pPr algn="ctr" rtl="0" eaLnBrk="0" fontAlgn="base" hangingPunct="0">
        <a:spcBef>
          <a:spcPct val="0"/>
        </a:spcBef>
        <a:spcAft>
          <a:spcPct val="0"/>
        </a:spcAft>
        <a:defRPr sz="3900">
          <a:solidFill>
            <a:srgbClr val="0067B4"/>
          </a:solidFill>
          <a:latin typeface="Bookman Old Style" pitchFamily="18" charset="0"/>
        </a:defRPr>
      </a:lvl5pPr>
      <a:lvl6pPr marL="457200" algn="ctr" rtl="0" fontAlgn="base">
        <a:spcBef>
          <a:spcPct val="0"/>
        </a:spcBef>
        <a:spcAft>
          <a:spcPct val="0"/>
        </a:spcAft>
        <a:defRPr sz="3900">
          <a:solidFill>
            <a:srgbClr val="0067B4"/>
          </a:solidFill>
          <a:latin typeface="Bookman Old Style" pitchFamily="18" charset="0"/>
        </a:defRPr>
      </a:lvl6pPr>
      <a:lvl7pPr marL="914400" algn="ctr" rtl="0" fontAlgn="base">
        <a:spcBef>
          <a:spcPct val="0"/>
        </a:spcBef>
        <a:spcAft>
          <a:spcPct val="0"/>
        </a:spcAft>
        <a:defRPr sz="3900">
          <a:solidFill>
            <a:srgbClr val="0067B4"/>
          </a:solidFill>
          <a:latin typeface="Bookman Old Style" pitchFamily="18" charset="0"/>
        </a:defRPr>
      </a:lvl7pPr>
      <a:lvl8pPr marL="1371600" algn="ctr" rtl="0" fontAlgn="base">
        <a:spcBef>
          <a:spcPct val="0"/>
        </a:spcBef>
        <a:spcAft>
          <a:spcPct val="0"/>
        </a:spcAft>
        <a:defRPr sz="3900">
          <a:solidFill>
            <a:srgbClr val="0067B4"/>
          </a:solidFill>
          <a:latin typeface="Bookman Old Style" pitchFamily="18" charset="0"/>
        </a:defRPr>
      </a:lvl8pPr>
      <a:lvl9pPr marL="1828800" algn="ctr" rtl="0" fontAlgn="base">
        <a:spcBef>
          <a:spcPct val="0"/>
        </a:spcBef>
        <a:spcAft>
          <a:spcPct val="0"/>
        </a:spcAft>
        <a:defRPr sz="3900">
          <a:solidFill>
            <a:srgbClr val="0067B4"/>
          </a:solidFill>
          <a:latin typeface="Bookman Old Style" pitchFamily="18" charset="0"/>
        </a:defRPr>
      </a:lvl9pPr>
    </p:titleStyle>
    <p:bodyStyle>
      <a:lvl1pPr marL="404813" indent="-290513" algn="l" rtl="0" eaLnBrk="0" fontAlgn="base" hangingPunct="0">
        <a:lnSpc>
          <a:spcPct val="165000"/>
        </a:lnSpc>
        <a:spcBef>
          <a:spcPct val="0"/>
        </a:spcBef>
        <a:spcAft>
          <a:spcPct val="0"/>
        </a:spcAft>
        <a:buClr>
          <a:schemeClr val="tx2"/>
        </a:buClr>
        <a:buSzPct val="55000"/>
        <a:buFont typeface="Wingdings" pitchFamily="2" charset="2"/>
        <a:buChar char="u"/>
        <a:defRPr sz="2600" kern="1200">
          <a:solidFill>
            <a:srgbClr val="000000"/>
          </a:solidFill>
          <a:latin typeface="Times New Roman"/>
          <a:ea typeface="+mn-ea"/>
          <a:cs typeface="Times New Roman"/>
        </a:defRPr>
      </a:lvl1pPr>
      <a:lvl2pPr marL="682625" indent="-271463" algn="l" rtl="0" eaLnBrk="0" fontAlgn="base" hangingPunct="0">
        <a:lnSpc>
          <a:spcPct val="165000"/>
        </a:lnSpc>
        <a:spcBef>
          <a:spcPct val="0"/>
        </a:spcBef>
        <a:spcAft>
          <a:spcPct val="0"/>
        </a:spcAft>
        <a:buClr>
          <a:srgbClr val="007A37"/>
        </a:buClr>
        <a:buSzPct val="90000"/>
        <a:buFont typeface="Wingdings" pitchFamily="2" charset="2"/>
        <a:buChar char="§"/>
        <a:defRPr sz="2600" kern="1200">
          <a:solidFill>
            <a:srgbClr val="000000"/>
          </a:solidFill>
          <a:latin typeface="Times New Roman"/>
          <a:ea typeface="+mn-ea"/>
          <a:cs typeface="Times New Roman"/>
        </a:defRPr>
      </a:lvl2pPr>
      <a:lvl3pPr marL="1004888" indent="-228600" algn="l" rtl="0" eaLnBrk="0" fontAlgn="base" hangingPunct="0">
        <a:lnSpc>
          <a:spcPct val="165000"/>
        </a:lnSpc>
        <a:spcBef>
          <a:spcPct val="0"/>
        </a:spcBef>
        <a:spcAft>
          <a:spcPct val="0"/>
        </a:spcAft>
        <a:buSzPct val="70000"/>
        <a:buFont typeface="Calibri" pitchFamily="34" charset="0"/>
        <a:buChar char="•"/>
        <a:defRPr sz="2600" kern="1200">
          <a:solidFill>
            <a:srgbClr val="000000"/>
          </a:solidFill>
          <a:latin typeface="Times New Roman"/>
          <a:ea typeface="+mn-ea"/>
          <a:cs typeface="Times New Roman"/>
        </a:defRPr>
      </a:lvl3pPr>
      <a:lvl4pPr marL="1279525" indent="-228600" algn="l" rtl="0" eaLnBrk="0" fontAlgn="base" hangingPunct="0">
        <a:spcBef>
          <a:spcPct val="20000"/>
        </a:spcBef>
        <a:spcAft>
          <a:spcPct val="0"/>
        </a:spcAft>
        <a:buClr>
          <a:srgbClr val="6BB76D"/>
        </a:buClr>
        <a:buFont typeface="Arial" pitchFamily="34" charset="0"/>
        <a:buChar char="•"/>
        <a:defRPr sz="1600" kern="1200">
          <a:solidFill>
            <a:schemeClr val="tx1"/>
          </a:solidFill>
          <a:latin typeface="+mn-lt"/>
          <a:ea typeface="+mn-ea"/>
          <a:cs typeface="Times New Roman" pitchFamily="18" charset="0"/>
        </a:defRPr>
      </a:lvl4pPr>
      <a:lvl5pPr marL="1554163" indent="-228600" algn="l" rtl="0" eaLnBrk="0" fontAlgn="base" hangingPunct="0">
        <a:spcBef>
          <a:spcPct val="20000"/>
        </a:spcBef>
        <a:spcAft>
          <a:spcPct val="0"/>
        </a:spcAft>
        <a:buClr>
          <a:srgbClr val="E88651"/>
        </a:buClr>
        <a:buFont typeface="Arial" pitchFamily="34" charset="0"/>
        <a:buChar char="•"/>
        <a:defRPr sz="1400" kern="1200">
          <a:solidFill>
            <a:schemeClr val="tx1"/>
          </a:solidFill>
          <a:latin typeface="+mn-lt"/>
          <a:ea typeface="+mn-ea"/>
          <a:cs typeface="Times New Roman" pitchFamily="18"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5000">
              <a:srgbClr val="FFFFFF"/>
            </a:gs>
            <a:gs pos="93000">
              <a:srgbClr val="EEEFF2"/>
            </a:gs>
            <a:gs pos="100000">
              <a:srgbClr val="D9D9D9"/>
            </a:gs>
          </a:gsLst>
          <a:lin ang="16500000" scaled="0"/>
        </a:gradFill>
        <a:effectLst/>
      </p:bgPr>
    </p:bg>
    <p:spTree>
      <p:nvGrpSpPr>
        <p:cNvPr id="1" name=""/>
        <p:cNvGrpSpPr/>
        <p:nvPr/>
      </p:nvGrpSpPr>
      <p:grpSpPr>
        <a:xfrm>
          <a:off x="0" y="0"/>
          <a:ext cx="0" cy="0"/>
          <a:chOff x="0" y="0"/>
          <a:chExt cx="0" cy="0"/>
        </a:xfrm>
      </p:grpSpPr>
      <p:sp>
        <p:nvSpPr>
          <p:cNvPr id="2" name="Shape 2"/>
          <p:cNvSpPr/>
          <p:nvPr/>
        </p:nvSpPr>
        <p:spPr>
          <a:xfrm flipH="1">
            <a:off x="9067799" y="0"/>
            <a:ext cx="122239" cy="6858000"/>
          </a:xfrm>
          <a:prstGeom prst="rect">
            <a:avLst/>
          </a:prstGeom>
          <a:solidFill>
            <a:srgbClr val="3DC60C"/>
          </a:solidFill>
          <a:ln w="12700">
            <a:miter lim="400000"/>
          </a:ln>
        </p:spPr>
        <p:txBody>
          <a:bodyPr lIns="0" tIns="0" rIns="0" bIns="0" anchor="ctr"/>
          <a:lstStyle/>
          <a:p>
            <a:pPr algn="ctr" fontAlgn="auto">
              <a:lnSpc>
                <a:spcPct val="90000"/>
              </a:lnSpc>
              <a:spcBef>
                <a:spcPts val="500"/>
              </a:spcBef>
              <a:spcAft>
                <a:spcPts val="0"/>
              </a:spcAft>
              <a:defRPr>
                <a:solidFill>
                  <a:srgbClr val="FFFFFF"/>
                </a:solidFill>
                <a:latin typeface="Sylfaen"/>
                <a:ea typeface="Sylfaen"/>
                <a:cs typeface="Sylfaen"/>
                <a:sym typeface="Sylfaen"/>
              </a:defRPr>
            </a:pPr>
            <a:endParaRPr sz="2400" kern="0">
              <a:solidFill>
                <a:srgbClr val="FFFFFF"/>
              </a:solidFill>
              <a:latin typeface="Sylfaen"/>
              <a:ea typeface="Sylfaen"/>
              <a:cs typeface="Sylfaen"/>
              <a:sym typeface="Sylfaen"/>
            </a:endParaRPr>
          </a:p>
        </p:txBody>
      </p:sp>
      <p:sp>
        <p:nvSpPr>
          <p:cNvPr id="3" name="Shape 3"/>
          <p:cNvSpPr/>
          <p:nvPr/>
        </p:nvSpPr>
        <p:spPr>
          <a:xfrm>
            <a:off x="9067800" y="1023937"/>
            <a:ext cx="122238" cy="685802"/>
          </a:xfrm>
          <a:prstGeom prst="rect">
            <a:avLst/>
          </a:prstGeom>
          <a:solidFill>
            <a:srgbClr val="FF0000"/>
          </a:solidFill>
          <a:ln w="12700">
            <a:miter lim="400000"/>
          </a:ln>
        </p:spPr>
        <p:txBody>
          <a:bodyPr lIns="0" tIns="0" rIns="0" bIns="0" anchor="ctr"/>
          <a:lstStyle/>
          <a:p>
            <a:pPr algn="ctr" fontAlgn="auto">
              <a:lnSpc>
                <a:spcPct val="90000"/>
              </a:lnSpc>
              <a:spcBef>
                <a:spcPts val="500"/>
              </a:spcBef>
              <a:spcAft>
                <a:spcPts val="0"/>
              </a:spcAft>
              <a:defRPr>
                <a:solidFill>
                  <a:srgbClr val="9A3130"/>
                </a:solidFill>
                <a:latin typeface="Sylfaen"/>
                <a:ea typeface="Sylfaen"/>
                <a:cs typeface="Sylfaen"/>
                <a:sym typeface="Sylfaen"/>
              </a:defRPr>
            </a:pPr>
            <a:endParaRPr sz="2400" kern="0">
              <a:solidFill>
                <a:srgbClr val="9A3130"/>
              </a:solidFill>
              <a:latin typeface="Sylfaen"/>
              <a:ea typeface="Sylfaen"/>
              <a:cs typeface="Sylfaen"/>
              <a:sym typeface="Sylfaen"/>
            </a:endParaRPr>
          </a:p>
        </p:txBody>
      </p:sp>
      <p:sp>
        <p:nvSpPr>
          <p:cNvPr id="4" name="Shape 4"/>
          <p:cNvSpPr/>
          <p:nvPr/>
        </p:nvSpPr>
        <p:spPr>
          <a:xfrm>
            <a:off x="4287837" y="6521450"/>
            <a:ext cx="4627564" cy="23790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r">
              <a:lnSpc>
                <a:spcPct val="120000"/>
              </a:lnSpc>
              <a:spcBef>
                <a:spcPts val="200"/>
              </a:spcBef>
              <a:defRPr sz="1100">
                <a:latin typeface="Times New Roman"/>
                <a:ea typeface="Times New Roman"/>
                <a:cs typeface="Times New Roman"/>
                <a:sym typeface="Times New Roman"/>
              </a:defRPr>
            </a:lvl1pPr>
          </a:lstStyle>
          <a:p>
            <a:pPr fontAlgn="auto">
              <a:spcAft>
                <a:spcPts val="0"/>
              </a:spcAft>
              <a:defRPr sz="1800"/>
            </a:pPr>
            <a:r>
              <a:rPr kern="0">
                <a:solidFill>
                  <a:sysClr val="windowText" lastClr="000000"/>
                </a:solidFill>
              </a:rPr>
              <a:t>Copyright © John Wiley &amp; Sons, Inc. All rights reserved.</a:t>
            </a:r>
          </a:p>
        </p:txBody>
      </p:sp>
      <p:sp>
        <p:nvSpPr>
          <p:cNvPr id="5" name="Shape 5"/>
          <p:cNvSpPr>
            <a:spLocks noGrp="1"/>
          </p:cNvSpPr>
          <p:nvPr>
            <p:ph type="title"/>
          </p:nvPr>
        </p:nvSpPr>
        <p:spPr>
          <a:xfrm>
            <a:off x="0" y="163974"/>
            <a:ext cx="9144000" cy="9906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lstStyle/>
          <a:p>
            <a:pPr lvl="0">
              <a:defRPr sz="1800" spc="0">
                <a:solidFill>
                  <a:srgbClr val="000000"/>
                </a:solidFill>
              </a:defRPr>
            </a:pPr>
            <a:r>
              <a:rPr sz="3900" spc="-100">
                <a:solidFill>
                  <a:srgbClr val="FF0000"/>
                </a:solidFill>
              </a:rPr>
              <a:t>Texte du titre</a:t>
            </a:r>
          </a:p>
        </p:txBody>
      </p:sp>
      <p:sp>
        <p:nvSpPr>
          <p:cNvPr id="6" name="Shape 6"/>
          <p:cNvSpPr>
            <a:spLocks noGrp="1"/>
          </p:cNvSpPr>
          <p:nvPr>
            <p:ph type="body" idx="1"/>
          </p:nvPr>
        </p:nvSpPr>
        <p:spPr>
          <a:xfrm>
            <a:off x="463950" y="902825"/>
            <a:ext cx="8451451" cy="563495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lvl="0">
              <a:defRPr sz="1800"/>
            </a:pPr>
            <a:r>
              <a:rPr sz="2600"/>
              <a:t>Texte niveau 1</a:t>
            </a:r>
          </a:p>
          <a:p>
            <a:pPr lvl="1">
              <a:defRPr sz="1800"/>
            </a:pPr>
            <a:r>
              <a:rPr sz="2600"/>
              <a:t>Texte niveau 2</a:t>
            </a:r>
          </a:p>
          <a:p>
            <a:pPr lvl="2">
              <a:defRPr sz="1800"/>
            </a:pPr>
            <a:r>
              <a:rPr sz="2600"/>
              <a:t>Texte niveau 3</a:t>
            </a:r>
          </a:p>
          <a:p>
            <a:pPr lvl="3">
              <a:defRPr sz="1800"/>
            </a:pPr>
            <a:r>
              <a:rPr sz="2600"/>
              <a:t>Texte niveau 4</a:t>
            </a:r>
          </a:p>
          <a:p>
            <a:pPr lvl="4">
              <a:defRPr sz="1800"/>
            </a:pPr>
            <a:r>
              <a:rPr sz="2600"/>
              <a:t>Texte niveau 5</a:t>
            </a:r>
          </a:p>
        </p:txBody>
      </p:sp>
    </p:spTree>
    <p:extLst>
      <p:ext uri="{BB962C8B-B14F-4D97-AF65-F5344CB8AC3E}">
        <p14:creationId xmlns:p14="http://schemas.microsoft.com/office/powerpoint/2010/main" val="80755051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ransition spd="med"/>
  <p:txStyles>
    <p:titleStyle>
      <a:lvl1pPr algn="ctr">
        <a:defRPr sz="3900" spc="-100">
          <a:solidFill>
            <a:srgbClr val="FF0000"/>
          </a:solidFill>
          <a:latin typeface="Bookman Old Style"/>
          <a:ea typeface="Bookman Old Style"/>
          <a:cs typeface="Bookman Old Style"/>
          <a:sym typeface="Bookman Old Style"/>
        </a:defRPr>
      </a:lvl1pPr>
      <a:lvl2pPr algn="ctr">
        <a:defRPr sz="3900" spc="-100">
          <a:solidFill>
            <a:srgbClr val="FF0000"/>
          </a:solidFill>
          <a:latin typeface="Bookman Old Style"/>
          <a:ea typeface="Bookman Old Style"/>
          <a:cs typeface="Bookman Old Style"/>
          <a:sym typeface="Bookman Old Style"/>
        </a:defRPr>
      </a:lvl2pPr>
      <a:lvl3pPr algn="ctr">
        <a:defRPr sz="3900" spc="-100">
          <a:solidFill>
            <a:srgbClr val="FF0000"/>
          </a:solidFill>
          <a:latin typeface="Bookman Old Style"/>
          <a:ea typeface="Bookman Old Style"/>
          <a:cs typeface="Bookman Old Style"/>
          <a:sym typeface="Bookman Old Style"/>
        </a:defRPr>
      </a:lvl3pPr>
      <a:lvl4pPr algn="ctr">
        <a:defRPr sz="3900" spc="-100">
          <a:solidFill>
            <a:srgbClr val="FF0000"/>
          </a:solidFill>
          <a:latin typeface="Bookman Old Style"/>
          <a:ea typeface="Bookman Old Style"/>
          <a:cs typeface="Bookman Old Style"/>
          <a:sym typeface="Bookman Old Style"/>
        </a:defRPr>
      </a:lvl4pPr>
      <a:lvl5pPr algn="ctr">
        <a:defRPr sz="3900" spc="-100">
          <a:solidFill>
            <a:srgbClr val="FF0000"/>
          </a:solidFill>
          <a:latin typeface="Bookman Old Style"/>
          <a:ea typeface="Bookman Old Style"/>
          <a:cs typeface="Bookman Old Style"/>
          <a:sym typeface="Bookman Old Style"/>
        </a:defRPr>
      </a:lvl5pPr>
      <a:lvl6pPr algn="ctr">
        <a:defRPr sz="3900" spc="-100">
          <a:solidFill>
            <a:srgbClr val="FF0000"/>
          </a:solidFill>
          <a:latin typeface="Bookman Old Style"/>
          <a:ea typeface="Bookman Old Style"/>
          <a:cs typeface="Bookman Old Style"/>
          <a:sym typeface="Bookman Old Style"/>
        </a:defRPr>
      </a:lvl6pPr>
      <a:lvl7pPr algn="ctr">
        <a:defRPr sz="3900" spc="-100">
          <a:solidFill>
            <a:srgbClr val="FF0000"/>
          </a:solidFill>
          <a:latin typeface="Bookman Old Style"/>
          <a:ea typeface="Bookman Old Style"/>
          <a:cs typeface="Bookman Old Style"/>
          <a:sym typeface="Bookman Old Style"/>
        </a:defRPr>
      </a:lvl7pPr>
      <a:lvl8pPr algn="ctr">
        <a:defRPr sz="3900" spc="-100">
          <a:solidFill>
            <a:srgbClr val="FF0000"/>
          </a:solidFill>
          <a:latin typeface="Bookman Old Style"/>
          <a:ea typeface="Bookman Old Style"/>
          <a:cs typeface="Bookman Old Style"/>
          <a:sym typeface="Bookman Old Style"/>
        </a:defRPr>
      </a:lvl8pPr>
      <a:lvl9pPr algn="ctr">
        <a:defRPr sz="3900" spc="-100">
          <a:solidFill>
            <a:srgbClr val="FF0000"/>
          </a:solidFill>
          <a:latin typeface="Bookman Old Style"/>
          <a:ea typeface="Bookman Old Style"/>
          <a:cs typeface="Bookman Old Style"/>
          <a:sym typeface="Bookman Old Style"/>
        </a:defRPr>
      </a:lvl9pPr>
    </p:titleStyle>
    <p:bodyStyle>
      <a:lvl1pPr marL="288925" indent="-288925">
        <a:lnSpc>
          <a:spcPct val="165000"/>
        </a:lnSpc>
        <a:buClr>
          <a:srgbClr val="00B400"/>
        </a:buClr>
        <a:buSzPct val="70000"/>
        <a:buFont typeface="Wingdings"/>
        <a:buChar char="❖"/>
        <a:defRPr sz="2600">
          <a:latin typeface="Sylfaen"/>
          <a:ea typeface="Sylfaen"/>
          <a:cs typeface="Sylfaen"/>
          <a:sym typeface="Sylfaen"/>
        </a:defRPr>
      </a:lvl1pPr>
      <a:lvl2pPr marL="625475" indent="-336550">
        <a:lnSpc>
          <a:spcPct val="165000"/>
        </a:lnSpc>
        <a:buClr>
          <a:srgbClr val="00B400"/>
        </a:buClr>
        <a:buSzPct val="90000"/>
        <a:buFont typeface="Wingdings"/>
        <a:buChar char="▪"/>
        <a:defRPr sz="2600">
          <a:latin typeface="Sylfaen"/>
          <a:ea typeface="Sylfaen"/>
          <a:cs typeface="Sylfaen"/>
          <a:sym typeface="Sylfaen"/>
        </a:defRPr>
      </a:lvl2pPr>
      <a:lvl3pPr marL="914400" indent="-288925">
        <a:lnSpc>
          <a:spcPct val="165000"/>
        </a:lnSpc>
        <a:buClr>
          <a:srgbClr val="00B400"/>
        </a:buClr>
        <a:buSzPct val="85000"/>
        <a:buFont typeface="Wingdings"/>
        <a:buChar char="•"/>
        <a:defRPr sz="2600">
          <a:latin typeface="Sylfaen"/>
          <a:ea typeface="Sylfaen"/>
          <a:cs typeface="Sylfaen"/>
          <a:sym typeface="Sylfaen"/>
        </a:defRPr>
      </a:lvl3pPr>
      <a:lvl4pPr marL="1422400" indent="-371475">
        <a:lnSpc>
          <a:spcPct val="165000"/>
        </a:lnSpc>
        <a:buClr>
          <a:srgbClr val="00B400"/>
        </a:buClr>
        <a:buSzPct val="100000"/>
        <a:buFont typeface="Wingdings"/>
        <a:buChar char="•"/>
        <a:defRPr sz="2600">
          <a:latin typeface="Sylfaen"/>
          <a:ea typeface="Sylfaen"/>
          <a:cs typeface="Sylfaen"/>
          <a:sym typeface="Sylfaen"/>
        </a:defRPr>
      </a:lvl4pPr>
      <a:lvl5pPr marL="1750104" indent="-424542">
        <a:lnSpc>
          <a:spcPct val="165000"/>
        </a:lnSpc>
        <a:buClr>
          <a:srgbClr val="00B400"/>
        </a:buClr>
        <a:buSzPct val="100000"/>
        <a:buFont typeface="Wingdings"/>
        <a:buChar char="•"/>
        <a:defRPr sz="2600">
          <a:latin typeface="Sylfaen"/>
          <a:ea typeface="Sylfaen"/>
          <a:cs typeface="Sylfaen"/>
          <a:sym typeface="Sylfaen"/>
        </a:defRPr>
      </a:lvl5pPr>
      <a:lvl6pPr marL="1894114" indent="-339634">
        <a:lnSpc>
          <a:spcPct val="165000"/>
        </a:lnSpc>
        <a:buClr>
          <a:srgbClr val="00B400"/>
        </a:buClr>
        <a:buSzPct val="100000"/>
        <a:buFont typeface="Wingdings"/>
        <a:buChar char="•"/>
        <a:defRPr sz="2600">
          <a:latin typeface="Sylfaen"/>
          <a:ea typeface="Sylfaen"/>
          <a:cs typeface="Sylfaen"/>
          <a:sym typeface="Sylfaen"/>
        </a:defRPr>
      </a:lvl6pPr>
      <a:lvl7pPr marL="2076993" indent="-339633">
        <a:lnSpc>
          <a:spcPct val="165000"/>
        </a:lnSpc>
        <a:buClr>
          <a:srgbClr val="00B400"/>
        </a:buClr>
        <a:buSzPct val="100000"/>
        <a:buFont typeface="Wingdings"/>
        <a:buChar char="•"/>
        <a:defRPr sz="2600">
          <a:latin typeface="Sylfaen"/>
          <a:ea typeface="Sylfaen"/>
          <a:cs typeface="Sylfaen"/>
          <a:sym typeface="Sylfaen"/>
        </a:defRPr>
      </a:lvl7pPr>
      <a:lvl8pPr marL="2259874" indent="-339633">
        <a:lnSpc>
          <a:spcPct val="165000"/>
        </a:lnSpc>
        <a:buClr>
          <a:srgbClr val="00B400"/>
        </a:buClr>
        <a:buSzPct val="100000"/>
        <a:buFont typeface="Wingdings"/>
        <a:buChar char="•"/>
        <a:defRPr sz="2600">
          <a:latin typeface="Sylfaen"/>
          <a:ea typeface="Sylfaen"/>
          <a:cs typeface="Sylfaen"/>
          <a:sym typeface="Sylfaen"/>
        </a:defRPr>
      </a:lvl8pPr>
      <a:lvl9pPr marL="2442753" indent="-339633">
        <a:lnSpc>
          <a:spcPct val="165000"/>
        </a:lnSpc>
        <a:buClr>
          <a:srgbClr val="00B400"/>
        </a:buClr>
        <a:buSzPct val="100000"/>
        <a:buFont typeface="Wingdings"/>
        <a:buChar char="•"/>
        <a:defRPr sz="2600">
          <a:latin typeface="Sylfaen"/>
          <a:ea typeface="Sylfaen"/>
          <a:cs typeface="Sylfaen"/>
          <a:sym typeface="Sylfaen"/>
        </a:defRPr>
      </a:lvl9pPr>
    </p:bodyStyle>
    <p:otherStyle>
      <a:lvl1pPr algn="r">
        <a:defRPr sz="1200">
          <a:solidFill>
            <a:schemeClr val="tx1"/>
          </a:solidFill>
          <a:latin typeface="+mn-lt"/>
          <a:ea typeface="+mn-ea"/>
          <a:cs typeface="+mn-cs"/>
          <a:sym typeface="Sylfaen"/>
        </a:defRPr>
      </a:lvl1pPr>
      <a:lvl2pPr algn="r">
        <a:defRPr sz="1200">
          <a:solidFill>
            <a:schemeClr val="tx1"/>
          </a:solidFill>
          <a:latin typeface="+mn-lt"/>
          <a:ea typeface="+mn-ea"/>
          <a:cs typeface="+mn-cs"/>
          <a:sym typeface="Sylfaen"/>
        </a:defRPr>
      </a:lvl2pPr>
      <a:lvl3pPr algn="r">
        <a:defRPr sz="1200">
          <a:solidFill>
            <a:schemeClr val="tx1"/>
          </a:solidFill>
          <a:latin typeface="+mn-lt"/>
          <a:ea typeface="+mn-ea"/>
          <a:cs typeface="+mn-cs"/>
          <a:sym typeface="Sylfaen"/>
        </a:defRPr>
      </a:lvl3pPr>
      <a:lvl4pPr algn="r">
        <a:defRPr sz="1200">
          <a:solidFill>
            <a:schemeClr val="tx1"/>
          </a:solidFill>
          <a:latin typeface="+mn-lt"/>
          <a:ea typeface="+mn-ea"/>
          <a:cs typeface="+mn-cs"/>
          <a:sym typeface="Sylfaen"/>
        </a:defRPr>
      </a:lvl4pPr>
      <a:lvl5pPr algn="r">
        <a:defRPr sz="1200">
          <a:solidFill>
            <a:schemeClr val="tx1"/>
          </a:solidFill>
          <a:latin typeface="+mn-lt"/>
          <a:ea typeface="+mn-ea"/>
          <a:cs typeface="+mn-cs"/>
          <a:sym typeface="Sylfaen"/>
        </a:defRPr>
      </a:lvl5pPr>
      <a:lvl6pPr algn="r">
        <a:defRPr sz="1200">
          <a:solidFill>
            <a:schemeClr val="tx1"/>
          </a:solidFill>
          <a:latin typeface="+mn-lt"/>
          <a:ea typeface="+mn-ea"/>
          <a:cs typeface="+mn-cs"/>
          <a:sym typeface="Sylfaen"/>
        </a:defRPr>
      </a:lvl6pPr>
      <a:lvl7pPr algn="r">
        <a:defRPr sz="1200">
          <a:solidFill>
            <a:schemeClr val="tx1"/>
          </a:solidFill>
          <a:latin typeface="+mn-lt"/>
          <a:ea typeface="+mn-ea"/>
          <a:cs typeface="+mn-cs"/>
          <a:sym typeface="Sylfaen"/>
        </a:defRPr>
      </a:lvl7pPr>
      <a:lvl8pPr algn="r">
        <a:defRPr sz="1200">
          <a:solidFill>
            <a:schemeClr val="tx1"/>
          </a:solidFill>
          <a:latin typeface="+mn-lt"/>
          <a:ea typeface="+mn-ea"/>
          <a:cs typeface="+mn-cs"/>
          <a:sym typeface="Sylfaen"/>
        </a:defRPr>
      </a:lvl8pPr>
      <a:lvl9pPr algn="r">
        <a:defRPr sz="1200">
          <a:solidFill>
            <a:schemeClr val="tx1"/>
          </a:solidFill>
          <a:latin typeface="+mn-lt"/>
          <a:ea typeface="+mn-ea"/>
          <a:cs typeface="+mn-cs"/>
          <a:sym typeface="Sylfaen"/>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5000">
              <a:srgbClr val="FFFFFF"/>
            </a:gs>
            <a:gs pos="93000">
              <a:srgbClr val="EEEFF2"/>
            </a:gs>
            <a:gs pos="100000">
              <a:srgbClr val="D9D9D9"/>
            </a:gs>
          </a:gsLst>
          <a:lin ang="16500000" scaled="0"/>
        </a:gradFill>
        <a:effectLst/>
      </p:bgPr>
    </p:bg>
    <p:spTree>
      <p:nvGrpSpPr>
        <p:cNvPr id="1" name=""/>
        <p:cNvGrpSpPr/>
        <p:nvPr/>
      </p:nvGrpSpPr>
      <p:grpSpPr>
        <a:xfrm>
          <a:off x="0" y="0"/>
          <a:ext cx="0" cy="0"/>
          <a:chOff x="0" y="0"/>
          <a:chExt cx="0" cy="0"/>
        </a:xfrm>
      </p:grpSpPr>
      <p:sp>
        <p:nvSpPr>
          <p:cNvPr id="2" name="Shape 2"/>
          <p:cNvSpPr/>
          <p:nvPr/>
        </p:nvSpPr>
        <p:spPr>
          <a:xfrm flipH="1">
            <a:off x="9067799" y="0"/>
            <a:ext cx="122239" cy="6858000"/>
          </a:xfrm>
          <a:prstGeom prst="rect">
            <a:avLst/>
          </a:prstGeom>
          <a:solidFill>
            <a:srgbClr val="3DC60C"/>
          </a:solidFill>
          <a:ln w="12700">
            <a:miter lim="400000"/>
          </a:ln>
        </p:spPr>
        <p:txBody>
          <a:bodyPr lIns="0" tIns="0" rIns="0" bIns="0" anchor="ctr"/>
          <a:lstStyle/>
          <a:p>
            <a:pPr algn="ctr" fontAlgn="auto">
              <a:lnSpc>
                <a:spcPct val="90000"/>
              </a:lnSpc>
              <a:spcBef>
                <a:spcPts val="500"/>
              </a:spcBef>
              <a:spcAft>
                <a:spcPts val="0"/>
              </a:spcAft>
              <a:defRPr>
                <a:solidFill>
                  <a:srgbClr val="FFFFFF"/>
                </a:solidFill>
                <a:latin typeface="Sylfaen"/>
                <a:ea typeface="Sylfaen"/>
                <a:cs typeface="Sylfaen"/>
                <a:sym typeface="Sylfaen"/>
              </a:defRPr>
            </a:pPr>
            <a:endParaRPr sz="2400" kern="0">
              <a:solidFill>
                <a:srgbClr val="FFFFFF"/>
              </a:solidFill>
              <a:latin typeface="Sylfaen"/>
              <a:ea typeface="Sylfaen"/>
              <a:cs typeface="Sylfaen"/>
              <a:sym typeface="Sylfaen"/>
            </a:endParaRPr>
          </a:p>
        </p:txBody>
      </p:sp>
      <p:sp>
        <p:nvSpPr>
          <p:cNvPr id="3" name="Shape 3"/>
          <p:cNvSpPr/>
          <p:nvPr/>
        </p:nvSpPr>
        <p:spPr>
          <a:xfrm>
            <a:off x="9067800" y="1023937"/>
            <a:ext cx="122238" cy="685802"/>
          </a:xfrm>
          <a:prstGeom prst="rect">
            <a:avLst/>
          </a:prstGeom>
          <a:solidFill>
            <a:srgbClr val="FF0000"/>
          </a:solidFill>
          <a:ln w="12700">
            <a:miter lim="400000"/>
          </a:ln>
        </p:spPr>
        <p:txBody>
          <a:bodyPr lIns="0" tIns="0" rIns="0" bIns="0" anchor="ctr"/>
          <a:lstStyle/>
          <a:p>
            <a:pPr algn="ctr" fontAlgn="auto">
              <a:lnSpc>
                <a:spcPct val="90000"/>
              </a:lnSpc>
              <a:spcBef>
                <a:spcPts val="500"/>
              </a:spcBef>
              <a:spcAft>
                <a:spcPts val="0"/>
              </a:spcAft>
              <a:defRPr>
                <a:solidFill>
                  <a:srgbClr val="9A3130"/>
                </a:solidFill>
                <a:latin typeface="Sylfaen"/>
                <a:ea typeface="Sylfaen"/>
                <a:cs typeface="Sylfaen"/>
                <a:sym typeface="Sylfaen"/>
              </a:defRPr>
            </a:pPr>
            <a:endParaRPr sz="2400" kern="0">
              <a:solidFill>
                <a:srgbClr val="9A3130"/>
              </a:solidFill>
              <a:latin typeface="Sylfaen"/>
              <a:ea typeface="Sylfaen"/>
              <a:cs typeface="Sylfaen"/>
              <a:sym typeface="Sylfaen"/>
            </a:endParaRPr>
          </a:p>
        </p:txBody>
      </p:sp>
      <p:sp>
        <p:nvSpPr>
          <p:cNvPr id="4" name="Shape 4"/>
          <p:cNvSpPr/>
          <p:nvPr/>
        </p:nvSpPr>
        <p:spPr>
          <a:xfrm>
            <a:off x="4287837" y="6521450"/>
            <a:ext cx="4627564" cy="23790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r">
              <a:lnSpc>
                <a:spcPct val="120000"/>
              </a:lnSpc>
              <a:spcBef>
                <a:spcPts val="200"/>
              </a:spcBef>
              <a:defRPr sz="1100">
                <a:latin typeface="Times New Roman"/>
                <a:ea typeface="Times New Roman"/>
                <a:cs typeface="Times New Roman"/>
                <a:sym typeface="Times New Roman"/>
              </a:defRPr>
            </a:lvl1pPr>
          </a:lstStyle>
          <a:p>
            <a:pPr fontAlgn="auto">
              <a:spcAft>
                <a:spcPts val="0"/>
              </a:spcAft>
              <a:defRPr sz="1800"/>
            </a:pPr>
            <a:r>
              <a:rPr kern="0">
                <a:solidFill>
                  <a:sysClr val="windowText" lastClr="000000"/>
                </a:solidFill>
              </a:rPr>
              <a:t>Copyright © John Wiley &amp; Sons, Inc. All rights reserved.</a:t>
            </a:r>
          </a:p>
        </p:txBody>
      </p:sp>
      <p:sp>
        <p:nvSpPr>
          <p:cNvPr id="5" name="Shape 5"/>
          <p:cNvSpPr>
            <a:spLocks noGrp="1"/>
          </p:cNvSpPr>
          <p:nvPr>
            <p:ph type="title"/>
          </p:nvPr>
        </p:nvSpPr>
        <p:spPr>
          <a:xfrm>
            <a:off x="0" y="163974"/>
            <a:ext cx="9144000" cy="9906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lstStyle/>
          <a:p>
            <a:pPr lvl="0">
              <a:defRPr sz="1800" spc="0">
                <a:solidFill>
                  <a:srgbClr val="000000"/>
                </a:solidFill>
              </a:defRPr>
            </a:pPr>
            <a:r>
              <a:rPr sz="3900" spc="-100">
                <a:solidFill>
                  <a:srgbClr val="FF0000"/>
                </a:solidFill>
              </a:rPr>
              <a:t>Texte du titre</a:t>
            </a:r>
          </a:p>
        </p:txBody>
      </p:sp>
      <p:sp>
        <p:nvSpPr>
          <p:cNvPr id="6" name="Shape 6"/>
          <p:cNvSpPr>
            <a:spLocks noGrp="1"/>
          </p:cNvSpPr>
          <p:nvPr>
            <p:ph type="body" idx="1"/>
          </p:nvPr>
        </p:nvSpPr>
        <p:spPr>
          <a:xfrm>
            <a:off x="463950" y="902825"/>
            <a:ext cx="8451451" cy="563495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lvl="0">
              <a:defRPr sz="1800"/>
            </a:pPr>
            <a:r>
              <a:rPr sz="2600"/>
              <a:t>Texte niveau 1</a:t>
            </a:r>
          </a:p>
          <a:p>
            <a:pPr lvl="1">
              <a:defRPr sz="1800"/>
            </a:pPr>
            <a:r>
              <a:rPr sz="2600"/>
              <a:t>Texte niveau 2</a:t>
            </a:r>
          </a:p>
          <a:p>
            <a:pPr lvl="2">
              <a:defRPr sz="1800"/>
            </a:pPr>
            <a:r>
              <a:rPr sz="2600"/>
              <a:t>Texte niveau 3</a:t>
            </a:r>
          </a:p>
          <a:p>
            <a:pPr lvl="3">
              <a:defRPr sz="1800"/>
            </a:pPr>
            <a:r>
              <a:rPr sz="2600"/>
              <a:t>Texte niveau 4</a:t>
            </a:r>
          </a:p>
          <a:p>
            <a:pPr lvl="4">
              <a:defRPr sz="1800"/>
            </a:pPr>
            <a:r>
              <a:rPr sz="2600"/>
              <a:t>Texte niveau 5</a:t>
            </a:r>
          </a:p>
        </p:txBody>
      </p:sp>
    </p:spTree>
    <p:extLst>
      <p:ext uri="{BB962C8B-B14F-4D97-AF65-F5344CB8AC3E}">
        <p14:creationId xmlns:p14="http://schemas.microsoft.com/office/powerpoint/2010/main" val="413702560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ransition spd="med"/>
  <p:txStyles>
    <p:titleStyle>
      <a:lvl1pPr algn="ctr">
        <a:defRPr sz="3900" spc="-100">
          <a:solidFill>
            <a:srgbClr val="FF0000"/>
          </a:solidFill>
          <a:latin typeface="Bookman Old Style"/>
          <a:ea typeface="Bookman Old Style"/>
          <a:cs typeface="Bookman Old Style"/>
          <a:sym typeface="Bookman Old Style"/>
        </a:defRPr>
      </a:lvl1pPr>
      <a:lvl2pPr algn="ctr">
        <a:defRPr sz="3900" spc="-100">
          <a:solidFill>
            <a:srgbClr val="FF0000"/>
          </a:solidFill>
          <a:latin typeface="Bookman Old Style"/>
          <a:ea typeface="Bookman Old Style"/>
          <a:cs typeface="Bookman Old Style"/>
          <a:sym typeface="Bookman Old Style"/>
        </a:defRPr>
      </a:lvl2pPr>
      <a:lvl3pPr algn="ctr">
        <a:defRPr sz="3900" spc="-100">
          <a:solidFill>
            <a:srgbClr val="FF0000"/>
          </a:solidFill>
          <a:latin typeface="Bookman Old Style"/>
          <a:ea typeface="Bookman Old Style"/>
          <a:cs typeface="Bookman Old Style"/>
          <a:sym typeface="Bookman Old Style"/>
        </a:defRPr>
      </a:lvl3pPr>
      <a:lvl4pPr algn="ctr">
        <a:defRPr sz="3900" spc="-100">
          <a:solidFill>
            <a:srgbClr val="FF0000"/>
          </a:solidFill>
          <a:latin typeface="Bookman Old Style"/>
          <a:ea typeface="Bookman Old Style"/>
          <a:cs typeface="Bookman Old Style"/>
          <a:sym typeface="Bookman Old Style"/>
        </a:defRPr>
      </a:lvl4pPr>
      <a:lvl5pPr algn="ctr">
        <a:defRPr sz="3900" spc="-100">
          <a:solidFill>
            <a:srgbClr val="FF0000"/>
          </a:solidFill>
          <a:latin typeface="Bookman Old Style"/>
          <a:ea typeface="Bookman Old Style"/>
          <a:cs typeface="Bookman Old Style"/>
          <a:sym typeface="Bookman Old Style"/>
        </a:defRPr>
      </a:lvl5pPr>
      <a:lvl6pPr algn="ctr">
        <a:defRPr sz="3900" spc="-100">
          <a:solidFill>
            <a:srgbClr val="FF0000"/>
          </a:solidFill>
          <a:latin typeface="Bookman Old Style"/>
          <a:ea typeface="Bookman Old Style"/>
          <a:cs typeface="Bookman Old Style"/>
          <a:sym typeface="Bookman Old Style"/>
        </a:defRPr>
      </a:lvl6pPr>
      <a:lvl7pPr algn="ctr">
        <a:defRPr sz="3900" spc="-100">
          <a:solidFill>
            <a:srgbClr val="FF0000"/>
          </a:solidFill>
          <a:latin typeface="Bookman Old Style"/>
          <a:ea typeface="Bookman Old Style"/>
          <a:cs typeface="Bookman Old Style"/>
          <a:sym typeface="Bookman Old Style"/>
        </a:defRPr>
      </a:lvl7pPr>
      <a:lvl8pPr algn="ctr">
        <a:defRPr sz="3900" spc="-100">
          <a:solidFill>
            <a:srgbClr val="FF0000"/>
          </a:solidFill>
          <a:latin typeface="Bookman Old Style"/>
          <a:ea typeface="Bookman Old Style"/>
          <a:cs typeface="Bookman Old Style"/>
          <a:sym typeface="Bookman Old Style"/>
        </a:defRPr>
      </a:lvl8pPr>
      <a:lvl9pPr algn="ctr">
        <a:defRPr sz="3900" spc="-100">
          <a:solidFill>
            <a:srgbClr val="FF0000"/>
          </a:solidFill>
          <a:latin typeface="Bookman Old Style"/>
          <a:ea typeface="Bookman Old Style"/>
          <a:cs typeface="Bookman Old Style"/>
          <a:sym typeface="Bookman Old Style"/>
        </a:defRPr>
      </a:lvl9pPr>
    </p:titleStyle>
    <p:bodyStyle>
      <a:lvl1pPr marL="288925" indent="-288925">
        <a:lnSpc>
          <a:spcPct val="165000"/>
        </a:lnSpc>
        <a:buClr>
          <a:srgbClr val="00B400"/>
        </a:buClr>
        <a:buSzPct val="70000"/>
        <a:buFont typeface="Wingdings"/>
        <a:buChar char="❖"/>
        <a:defRPr sz="2600">
          <a:latin typeface="Sylfaen"/>
          <a:ea typeface="Sylfaen"/>
          <a:cs typeface="Sylfaen"/>
          <a:sym typeface="Sylfaen"/>
        </a:defRPr>
      </a:lvl1pPr>
      <a:lvl2pPr marL="625475" indent="-336550">
        <a:lnSpc>
          <a:spcPct val="165000"/>
        </a:lnSpc>
        <a:buClr>
          <a:srgbClr val="00B400"/>
        </a:buClr>
        <a:buSzPct val="90000"/>
        <a:buFont typeface="Wingdings"/>
        <a:buChar char="▪"/>
        <a:defRPr sz="2600">
          <a:latin typeface="Sylfaen"/>
          <a:ea typeface="Sylfaen"/>
          <a:cs typeface="Sylfaen"/>
          <a:sym typeface="Sylfaen"/>
        </a:defRPr>
      </a:lvl2pPr>
      <a:lvl3pPr marL="914400" indent="-288925">
        <a:lnSpc>
          <a:spcPct val="165000"/>
        </a:lnSpc>
        <a:buClr>
          <a:srgbClr val="00B400"/>
        </a:buClr>
        <a:buSzPct val="85000"/>
        <a:buFont typeface="Wingdings"/>
        <a:buChar char="•"/>
        <a:defRPr sz="2600">
          <a:latin typeface="Sylfaen"/>
          <a:ea typeface="Sylfaen"/>
          <a:cs typeface="Sylfaen"/>
          <a:sym typeface="Sylfaen"/>
        </a:defRPr>
      </a:lvl3pPr>
      <a:lvl4pPr marL="1422400" indent="-371475">
        <a:lnSpc>
          <a:spcPct val="165000"/>
        </a:lnSpc>
        <a:buClr>
          <a:srgbClr val="00B400"/>
        </a:buClr>
        <a:buSzPct val="100000"/>
        <a:buFont typeface="Wingdings"/>
        <a:buChar char="•"/>
        <a:defRPr sz="2600">
          <a:latin typeface="Sylfaen"/>
          <a:ea typeface="Sylfaen"/>
          <a:cs typeface="Sylfaen"/>
          <a:sym typeface="Sylfaen"/>
        </a:defRPr>
      </a:lvl4pPr>
      <a:lvl5pPr marL="1750104" indent="-424542">
        <a:lnSpc>
          <a:spcPct val="165000"/>
        </a:lnSpc>
        <a:buClr>
          <a:srgbClr val="00B400"/>
        </a:buClr>
        <a:buSzPct val="100000"/>
        <a:buFont typeface="Wingdings"/>
        <a:buChar char="•"/>
        <a:defRPr sz="2600">
          <a:latin typeface="Sylfaen"/>
          <a:ea typeface="Sylfaen"/>
          <a:cs typeface="Sylfaen"/>
          <a:sym typeface="Sylfaen"/>
        </a:defRPr>
      </a:lvl5pPr>
      <a:lvl6pPr marL="1894114" indent="-339634">
        <a:lnSpc>
          <a:spcPct val="165000"/>
        </a:lnSpc>
        <a:buClr>
          <a:srgbClr val="00B400"/>
        </a:buClr>
        <a:buSzPct val="100000"/>
        <a:buFont typeface="Wingdings"/>
        <a:buChar char="•"/>
        <a:defRPr sz="2600">
          <a:latin typeface="Sylfaen"/>
          <a:ea typeface="Sylfaen"/>
          <a:cs typeface="Sylfaen"/>
          <a:sym typeface="Sylfaen"/>
        </a:defRPr>
      </a:lvl6pPr>
      <a:lvl7pPr marL="2076993" indent="-339633">
        <a:lnSpc>
          <a:spcPct val="165000"/>
        </a:lnSpc>
        <a:buClr>
          <a:srgbClr val="00B400"/>
        </a:buClr>
        <a:buSzPct val="100000"/>
        <a:buFont typeface="Wingdings"/>
        <a:buChar char="•"/>
        <a:defRPr sz="2600">
          <a:latin typeface="Sylfaen"/>
          <a:ea typeface="Sylfaen"/>
          <a:cs typeface="Sylfaen"/>
          <a:sym typeface="Sylfaen"/>
        </a:defRPr>
      </a:lvl7pPr>
      <a:lvl8pPr marL="2259874" indent="-339633">
        <a:lnSpc>
          <a:spcPct val="165000"/>
        </a:lnSpc>
        <a:buClr>
          <a:srgbClr val="00B400"/>
        </a:buClr>
        <a:buSzPct val="100000"/>
        <a:buFont typeface="Wingdings"/>
        <a:buChar char="•"/>
        <a:defRPr sz="2600">
          <a:latin typeface="Sylfaen"/>
          <a:ea typeface="Sylfaen"/>
          <a:cs typeface="Sylfaen"/>
          <a:sym typeface="Sylfaen"/>
        </a:defRPr>
      </a:lvl8pPr>
      <a:lvl9pPr marL="2442753" indent="-339633">
        <a:lnSpc>
          <a:spcPct val="165000"/>
        </a:lnSpc>
        <a:buClr>
          <a:srgbClr val="00B400"/>
        </a:buClr>
        <a:buSzPct val="100000"/>
        <a:buFont typeface="Wingdings"/>
        <a:buChar char="•"/>
        <a:defRPr sz="2600">
          <a:latin typeface="Sylfaen"/>
          <a:ea typeface="Sylfaen"/>
          <a:cs typeface="Sylfaen"/>
          <a:sym typeface="Sylfaen"/>
        </a:defRPr>
      </a:lvl9pPr>
    </p:bodyStyle>
    <p:otherStyle>
      <a:lvl1pPr algn="r">
        <a:defRPr sz="1200">
          <a:solidFill>
            <a:schemeClr val="tx1"/>
          </a:solidFill>
          <a:latin typeface="+mn-lt"/>
          <a:ea typeface="+mn-ea"/>
          <a:cs typeface="+mn-cs"/>
          <a:sym typeface="Sylfaen"/>
        </a:defRPr>
      </a:lvl1pPr>
      <a:lvl2pPr algn="r">
        <a:defRPr sz="1200">
          <a:solidFill>
            <a:schemeClr val="tx1"/>
          </a:solidFill>
          <a:latin typeface="+mn-lt"/>
          <a:ea typeface="+mn-ea"/>
          <a:cs typeface="+mn-cs"/>
          <a:sym typeface="Sylfaen"/>
        </a:defRPr>
      </a:lvl2pPr>
      <a:lvl3pPr algn="r">
        <a:defRPr sz="1200">
          <a:solidFill>
            <a:schemeClr val="tx1"/>
          </a:solidFill>
          <a:latin typeface="+mn-lt"/>
          <a:ea typeface="+mn-ea"/>
          <a:cs typeface="+mn-cs"/>
          <a:sym typeface="Sylfaen"/>
        </a:defRPr>
      </a:lvl3pPr>
      <a:lvl4pPr algn="r">
        <a:defRPr sz="1200">
          <a:solidFill>
            <a:schemeClr val="tx1"/>
          </a:solidFill>
          <a:latin typeface="+mn-lt"/>
          <a:ea typeface="+mn-ea"/>
          <a:cs typeface="+mn-cs"/>
          <a:sym typeface="Sylfaen"/>
        </a:defRPr>
      </a:lvl4pPr>
      <a:lvl5pPr algn="r">
        <a:defRPr sz="1200">
          <a:solidFill>
            <a:schemeClr val="tx1"/>
          </a:solidFill>
          <a:latin typeface="+mn-lt"/>
          <a:ea typeface="+mn-ea"/>
          <a:cs typeface="+mn-cs"/>
          <a:sym typeface="Sylfaen"/>
        </a:defRPr>
      </a:lvl5pPr>
      <a:lvl6pPr algn="r">
        <a:defRPr sz="1200">
          <a:solidFill>
            <a:schemeClr val="tx1"/>
          </a:solidFill>
          <a:latin typeface="+mn-lt"/>
          <a:ea typeface="+mn-ea"/>
          <a:cs typeface="+mn-cs"/>
          <a:sym typeface="Sylfaen"/>
        </a:defRPr>
      </a:lvl6pPr>
      <a:lvl7pPr algn="r">
        <a:defRPr sz="1200">
          <a:solidFill>
            <a:schemeClr val="tx1"/>
          </a:solidFill>
          <a:latin typeface="+mn-lt"/>
          <a:ea typeface="+mn-ea"/>
          <a:cs typeface="+mn-cs"/>
          <a:sym typeface="Sylfaen"/>
        </a:defRPr>
      </a:lvl7pPr>
      <a:lvl8pPr algn="r">
        <a:defRPr sz="1200">
          <a:solidFill>
            <a:schemeClr val="tx1"/>
          </a:solidFill>
          <a:latin typeface="+mn-lt"/>
          <a:ea typeface="+mn-ea"/>
          <a:cs typeface="+mn-cs"/>
          <a:sym typeface="Sylfaen"/>
        </a:defRPr>
      </a:lvl8pPr>
      <a:lvl9pPr algn="r">
        <a:defRPr sz="1200">
          <a:solidFill>
            <a:schemeClr val="tx1"/>
          </a:solidFill>
          <a:latin typeface="+mn-lt"/>
          <a:ea typeface="+mn-ea"/>
          <a:cs typeface="+mn-cs"/>
          <a:sym typeface="Sylfaen"/>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5000">
              <a:srgbClr val="FFFFFF"/>
            </a:gs>
            <a:gs pos="93000">
              <a:srgbClr val="EEEFF2"/>
            </a:gs>
            <a:gs pos="100000">
              <a:srgbClr val="D9D9D9"/>
            </a:gs>
          </a:gsLst>
          <a:lin ang="16500000" scaled="0"/>
        </a:gradFill>
        <a:effectLst/>
      </p:bgPr>
    </p:bg>
    <p:spTree>
      <p:nvGrpSpPr>
        <p:cNvPr id="1" name=""/>
        <p:cNvGrpSpPr/>
        <p:nvPr/>
      </p:nvGrpSpPr>
      <p:grpSpPr>
        <a:xfrm>
          <a:off x="0" y="0"/>
          <a:ext cx="0" cy="0"/>
          <a:chOff x="0" y="0"/>
          <a:chExt cx="0" cy="0"/>
        </a:xfrm>
      </p:grpSpPr>
      <p:sp>
        <p:nvSpPr>
          <p:cNvPr id="2" name="Shape 2"/>
          <p:cNvSpPr/>
          <p:nvPr/>
        </p:nvSpPr>
        <p:spPr>
          <a:xfrm flipH="1">
            <a:off x="9067799" y="0"/>
            <a:ext cx="122239" cy="6858000"/>
          </a:xfrm>
          <a:prstGeom prst="rect">
            <a:avLst/>
          </a:prstGeom>
          <a:solidFill>
            <a:srgbClr val="3DC60C"/>
          </a:solidFill>
          <a:ln w="12700">
            <a:miter lim="400000"/>
          </a:ln>
        </p:spPr>
        <p:txBody>
          <a:bodyPr lIns="0" tIns="0" rIns="0" bIns="0" anchor="ctr"/>
          <a:lstStyle/>
          <a:p>
            <a:pPr algn="ctr" fontAlgn="auto">
              <a:lnSpc>
                <a:spcPct val="90000"/>
              </a:lnSpc>
              <a:spcBef>
                <a:spcPts val="500"/>
              </a:spcBef>
              <a:spcAft>
                <a:spcPts val="0"/>
              </a:spcAft>
              <a:defRPr>
                <a:solidFill>
                  <a:srgbClr val="FFFFFF"/>
                </a:solidFill>
                <a:latin typeface="Sylfaen"/>
                <a:ea typeface="Sylfaen"/>
                <a:cs typeface="Sylfaen"/>
                <a:sym typeface="Sylfaen"/>
              </a:defRPr>
            </a:pPr>
            <a:endParaRPr sz="2400" kern="0">
              <a:solidFill>
                <a:srgbClr val="FFFFFF"/>
              </a:solidFill>
              <a:latin typeface="Sylfaen"/>
              <a:ea typeface="Sylfaen"/>
              <a:cs typeface="Sylfaen"/>
              <a:sym typeface="Sylfaen"/>
            </a:endParaRPr>
          </a:p>
        </p:txBody>
      </p:sp>
      <p:sp>
        <p:nvSpPr>
          <p:cNvPr id="3" name="Shape 3"/>
          <p:cNvSpPr/>
          <p:nvPr/>
        </p:nvSpPr>
        <p:spPr>
          <a:xfrm>
            <a:off x="9067800" y="1023937"/>
            <a:ext cx="122238" cy="685802"/>
          </a:xfrm>
          <a:prstGeom prst="rect">
            <a:avLst/>
          </a:prstGeom>
          <a:solidFill>
            <a:srgbClr val="FF0000"/>
          </a:solidFill>
          <a:ln w="12700">
            <a:miter lim="400000"/>
          </a:ln>
        </p:spPr>
        <p:txBody>
          <a:bodyPr lIns="0" tIns="0" rIns="0" bIns="0" anchor="ctr"/>
          <a:lstStyle/>
          <a:p>
            <a:pPr algn="ctr" fontAlgn="auto">
              <a:lnSpc>
                <a:spcPct val="90000"/>
              </a:lnSpc>
              <a:spcBef>
                <a:spcPts val="500"/>
              </a:spcBef>
              <a:spcAft>
                <a:spcPts val="0"/>
              </a:spcAft>
              <a:defRPr>
                <a:solidFill>
                  <a:srgbClr val="9A3130"/>
                </a:solidFill>
                <a:latin typeface="Sylfaen"/>
                <a:ea typeface="Sylfaen"/>
                <a:cs typeface="Sylfaen"/>
                <a:sym typeface="Sylfaen"/>
              </a:defRPr>
            </a:pPr>
            <a:endParaRPr sz="2400" kern="0">
              <a:solidFill>
                <a:srgbClr val="9A3130"/>
              </a:solidFill>
              <a:latin typeface="Sylfaen"/>
              <a:ea typeface="Sylfaen"/>
              <a:cs typeface="Sylfaen"/>
              <a:sym typeface="Sylfaen"/>
            </a:endParaRPr>
          </a:p>
        </p:txBody>
      </p:sp>
      <p:sp>
        <p:nvSpPr>
          <p:cNvPr id="4" name="Shape 4"/>
          <p:cNvSpPr/>
          <p:nvPr/>
        </p:nvSpPr>
        <p:spPr>
          <a:xfrm>
            <a:off x="4287837" y="6521450"/>
            <a:ext cx="4627564" cy="23790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r">
              <a:lnSpc>
                <a:spcPct val="120000"/>
              </a:lnSpc>
              <a:spcBef>
                <a:spcPts val="200"/>
              </a:spcBef>
              <a:defRPr sz="1100">
                <a:latin typeface="Times New Roman"/>
                <a:ea typeface="Times New Roman"/>
                <a:cs typeface="Times New Roman"/>
                <a:sym typeface="Times New Roman"/>
              </a:defRPr>
            </a:lvl1pPr>
          </a:lstStyle>
          <a:p>
            <a:pPr fontAlgn="auto">
              <a:spcAft>
                <a:spcPts val="0"/>
              </a:spcAft>
              <a:defRPr sz="1800"/>
            </a:pPr>
            <a:r>
              <a:rPr kern="0">
                <a:solidFill>
                  <a:sysClr val="windowText" lastClr="000000"/>
                </a:solidFill>
              </a:rPr>
              <a:t>Copyright © John Wiley &amp; Sons, Inc. All rights reserved.</a:t>
            </a:r>
          </a:p>
        </p:txBody>
      </p:sp>
      <p:sp>
        <p:nvSpPr>
          <p:cNvPr id="5" name="Shape 5"/>
          <p:cNvSpPr>
            <a:spLocks noGrp="1"/>
          </p:cNvSpPr>
          <p:nvPr>
            <p:ph type="title"/>
          </p:nvPr>
        </p:nvSpPr>
        <p:spPr>
          <a:xfrm>
            <a:off x="0" y="163974"/>
            <a:ext cx="9144000" cy="9906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lstStyle/>
          <a:p>
            <a:pPr lvl="0">
              <a:defRPr sz="1800" spc="0">
                <a:solidFill>
                  <a:srgbClr val="000000"/>
                </a:solidFill>
              </a:defRPr>
            </a:pPr>
            <a:r>
              <a:rPr sz="3900" spc="-100">
                <a:solidFill>
                  <a:srgbClr val="FF0000"/>
                </a:solidFill>
              </a:rPr>
              <a:t>Texte du titre</a:t>
            </a:r>
          </a:p>
        </p:txBody>
      </p:sp>
      <p:sp>
        <p:nvSpPr>
          <p:cNvPr id="6" name="Shape 6"/>
          <p:cNvSpPr>
            <a:spLocks noGrp="1"/>
          </p:cNvSpPr>
          <p:nvPr>
            <p:ph type="body" idx="1"/>
          </p:nvPr>
        </p:nvSpPr>
        <p:spPr>
          <a:xfrm>
            <a:off x="463950" y="902825"/>
            <a:ext cx="8451451" cy="563495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lvl="0">
              <a:defRPr sz="1800"/>
            </a:pPr>
            <a:r>
              <a:rPr sz="2600"/>
              <a:t>Texte niveau 1</a:t>
            </a:r>
          </a:p>
          <a:p>
            <a:pPr lvl="1">
              <a:defRPr sz="1800"/>
            </a:pPr>
            <a:r>
              <a:rPr sz="2600"/>
              <a:t>Texte niveau 2</a:t>
            </a:r>
          </a:p>
          <a:p>
            <a:pPr lvl="2">
              <a:defRPr sz="1800"/>
            </a:pPr>
            <a:r>
              <a:rPr sz="2600"/>
              <a:t>Texte niveau 3</a:t>
            </a:r>
          </a:p>
          <a:p>
            <a:pPr lvl="3">
              <a:defRPr sz="1800"/>
            </a:pPr>
            <a:r>
              <a:rPr sz="2600"/>
              <a:t>Texte niveau 4</a:t>
            </a:r>
          </a:p>
          <a:p>
            <a:pPr lvl="4">
              <a:defRPr sz="1800"/>
            </a:pPr>
            <a:r>
              <a:rPr sz="2600"/>
              <a:t>Texte niveau 5</a:t>
            </a:r>
          </a:p>
        </p:txBody>
      </p:sp>
    </p:spTree>
    <p:extLst>
      <p:ext uri="{BB962C8B-B14F-4D97-AF65-F5344CB8AC3E}">
        <p14:creationId xmlns:p14="http://schemas.microsoft.com/office/powerpoint/2010/main" val="238974346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ransition spd="med"/>
  <p:txStyles>
    <p:titleStyle>
      <a:lvl1pPr algn="ctr">
        <a:defRPr sz="3900" spc="-100">
          <a:solidFill>
            <a:srgbClr val="FF0000"/>
          </a:solidFill>
          <a:latin typeface="Bookman Old Style"/>
          <a:ea typeface="Bookman Old Style"/>
          <a:cs typeface="Bookman Old Style"/>
          <a:sym typeface="Bookman Old Style"/>
        </a:defRPr>
      </a:lvl1pPr>
      <a:lvl2pPr algn="ctr">
        <a:defRPr sz="3900" spc="-100">
          <a:solidFill>
            <a:srgbClr val="FF0000"/>
          </a:solidFill>
          <a:latin typeface="Bookman Old Style"/>
          <a:ea typeface="Bookman Old Style"/>
          <a:cs typeface="Bookman Old Style"/>
          <a:sym typeface="Bookman Old Style"/>
        </a:defRPr>
      </a:lvl2pPr>
      <a:lvl3pPr algn="ctr">
        <a:defRPr sz="3900" spc="-100">
          <a:solidFill>
            <a:srgbClr val="FF0000"/>
          </a:solidFill>
          <a:latin typeface="Bookman Old Style"/>
          <a:ea typeface="Bookman Old Style"/>
          <a:cs typeface="Bookman Old Style"/>
          <a:sym typeface="Bookman Old Style"/>
        </a:defRPr>
      </a:lvl3pPr>
      <a:lvl4pPr algn="ctr">
        <a:defRPr sz="3900" spc="-100">
          <a:solidFill>
            <a:srgbClr val="FF0000"/>
          </a:solidFill>
          <a:latin typeface="Bookman Old Style"/>
          <a:ea typeface="Bookman Old Style"/>
          <a:cs typeface="Bookman Old Style"/>
          <a:sym typeface="Bookman Old Style"/>
        </a:defRPr>
      </a:lvl4pPr>
      <a:lvl5pPr algn="ctr">
        <a:defRPr sz="3900" spc="-100">
          <a:solidFill>
            <a:srgbClr val="FF0000"/>
          </a:solidFill>
          <a:latin typeface="Bookman Old Style"/>
          <a:ea typeface="Bookman Old Style"/>
          <a:cs typeface="Bookman Old Style"/>
          <a:sym typeface="Bookman Old Style"/>
        </a:defRPr>
      </a:lvl5pPr>
      <a:lvl6pPr algn="ctr">
        <a:defRPr sz="3900" spc="-100">
          <a:solidFill>
            <a:srgbClr val="FF0000"/>
          </a:solidFill>
          <a:latin typeface="Bookman Old Style"/>
          <a:ea typeface="Bookman Old Style"/>
          <a:cs typeface="Bookman Old Style"/>
          <a:sym typeface="Bookman Old Style"/>
        </a:defRPr>
      </a:lvl6pPr>
      <a:lvl7pPr algn="ctr">
        <a:defRPr sz="3900" spc="-100">
          <a:solidFill>
            <a:srgbClr val="FF0000"/>
          </a:solidFill>
          <a:latin typeface="Bookman Old Style"/>
          <a:ea typeface="Bookman Old Style"/>
          <a:cs typeface="Bookman Old Style"/>
          <a:sym typeface="Bookman Old Style"/>
        </a:defRPr>
      </a:lvl7pPr>
      <a:lvl8pPr algn="ctr">
        <a:defRPr sz="3900" spc="-100">
          <a:solidFill>
            <a:srgbClr val="FF0000"/>
          </a:solidFill>
          <a:latin typeface="Bookman Old Style"/>
          <a:ea typeface="Bookman Old Style"/>
          <a:cs typeface="Bookman Old Style"/>
          <a:sym typeface="Bookman Old Style"/>
        </a:defRPr>
      </a:lvl8pPr>
      <a:lvl9pPr algn="ctr">
        <a:defRPr sz="3900" spc="-100">
          <a:solidFill>
            <a:srgbClr val="FF0000"/>
          </a:solidFill>
          <a:latin typeface="Bookman Old Style"/>
          <a:ea typeface="Bookman Old Style"/>
          <a:cs typeface="Bookman Old Style"/>
          <a:sym typeface="Bookman Old Style"/>
        </a:defRPr>
      </a:lvl9pPr>
    </p:titleStyle>
    <p:bodyStyle>
      <a:lvl1pPr marL="288925" indent="-288925">
        <a:lnSpc>
          <a:spcPct val="165000"/>
        </a:lnSpc>
        <a:buClr>
          <a:srgbClr val="00B400"/>
        </a:buClr>
        <a:buSzPct val="70000"/>
        <a:buFont typeface="Wingdings"/>
        <a:buChar char="❖"/>
        <a:defRPr sz="2600">
          <a:latin typeface="Sylfaen"/>
          <a:ea typeface="Sylfaen"/>
          <a:cs typeface="Sylfaen"/>
          <a:sym typeface="Sylfaen"/>
        </a:defRPr>
      </a:lvl1pPr>
      <a:lvl2pPr marL="625475" indent="-336550">
        <a:lnSpc>
          <a:spcPct val="165000"/>
        </a:lnSpc>
        <a:buClr>
          <a:srgbClr val="00B400"/>
        </a:buClr>
        <a:buSzPct val="90000"/>
        <a:buFont typeface="Wingdings"/>
        <a:buChar char="▪"/>
        <a:defRPr sz="2600">
          <a:latin typeface="Sylfaen"/>
          <a:ea typeface="Sylfaen"/>
          <a:cs typeface="Sylfaen"/>
          <a:sym typeface="Sylfaen"/>
        </a:defRPr>
      </a:lvl2pPr>
      <a:lvl3pPr marL="914400" indent="-288925">
        <a:lnSpc>
          <a:spcPct val="165000"/>
        </a:lnSpc>
        <a:buClr>
          <a:srgbClr val="00B400"/>
        </a:buClr>
        <a:buSzPct val="85000"/>
        <a:buFont typeface="Wingdings"/>
        <a:buChar char="•"/>
        <a:defRPr sz="2600">
          <a:latin typeface="Sylfaen"/>
          <a:ea typeface="Sylfaen"/>
          <a:cs typeface="Sylfaen"/>
          <a:sym typeface="Sylfaen"/>
        </a:defRPr>
      </a:lvl3pPr>
      <a:lvl4pPr marL="1422400" indent="-371475">
        <a:lnSpc>
          <a:spcPct val="165000"/>
        </a:lnSpc>
        <a:buClr>
          <a:srgbClr val="00B400"/>
        </a:buClr>
        <a:buSzPct val="100000"/>
        <a:buFont typeface="Wingdings"/>
        <a:buChar char="•"/>
        <a:defRPr sz="2600">
          <a:latin typeface="Sylfaen"/>
          <a:ea typeface="Sylfaen"/>
          <a:cs typeface="Sylfaen"/>
          <a:sym typeface="Sylfaen"/>
        </a:defRPr>
      </a:lvl4pPr>
      <a:lvl5pPr marL="1750104" indent="-424542">
        <a:lnSpc>
          <a:spcPct val="165000"/>
        </a:lnSpc>
        <a:buClr>
          <a:srgbClr val="00B400"/>
        </a:buClr>
        <a:buSzPct val="100000"/>
        <a:buFont typeface="Wingdings"/>
        <a:buChar char="•"/>
        <a:defRPr sz="2600">
          <a:latin typeface="Sylfaen"/>
          <a:ea typeface="Sylfaen"/>
          <a:cs typeface="Sylfaen"/>
          <a:sym typeface="Sylfaen"/>
        </a:defRPr>
      </a:lvl5pPr>
      <a:lvl6pPr marL="1894114" indent="-339634">
        <a:lnSpc>
          <a:spcPct val="165000"/>
        </a:lnSpc>
        <a:buClr>
          <a:srgbClr val="00B400"/>
        </a:buClr>
        <a:buSzPct val="100000"/>
        <a:buFont typeface="Wingdings"/>
        <a:buChar char="•"/>
        <a:defRPr sz="2600">
          <a:latin typeface="Sylfaen"/>
          <a:ea typeface="Sylfaen"/>
          <a:cs typeface="Sylfaen"/>
          <a:sym typeface="Sylfaen"/>
        </a:defRPr>
      </a:lvl6pPr>
      <a:lvl7pPr marL="2076993" indent="-339633">
        <a:lnSpc>
          <a:spcPct val="165000"/>
        </a:lnSpc>
        <a:buClr>
          <a:srgbClr val="00B400"/>
        </a:buClr>
        <a:buSzPct val="100000"/>
        <a:buFont typeface="Wingdings"/>
        <a:buChar char="•"/>
        <a:defRPr sz="2600">
          <a:latin typeface="Sylfaen"/>
          <a:ea typeface="Sylfaen"/>
          <a:cs typeface="Sylfaen"/>
          <a:sym typeface="Sylfaen"/>
        </a:defRPr>
      </a:lvl7pPr>
      <a:lvl8pPr marL="2259874" indent="-339633">
        <a:lnSpc>
          <a:spcPct val="165000"/>
        </a:lnSpc>
        <a:buClr>
          <a:srgbClr val="00B400"/>
        </a:buClr>
        <a:buSzPct val="100000"/>
        <a:buFont typeface="Wingdings"/>
        <a:buChar char="•"/>
        <a:defRPr sz="2600">
          <a:latin typeface="Sylfaen"/>
          <a:ea typeface="Sylfaen"/>
          <a:cs typeface="Sylfaen"/>
          <a:sym typeface="Sylfaen"/>
        </a:defRPr>
      </a:lvl8pPr>
      <a:lvl9pPr marL="2442753" indent="-339633">
        <a:lnSpc>
          <a:spcPct val="165000"/>
        </a:lnSpc>
        <a:buClr>
          <a:srgbClr val="00B400"/>
        </a:buClr>
        <a:buSzPct val="100000"/>
        <a:buFont typeface="Wingdings"/>
        <a:buChar char="•"/>
        <a:defRPr sz="2600">
          <a:latin typeface="Sylfaen"/>
          <a:ea typeface="Sylfaen"/>
          <a:cs typeface="Sylfaen"/>
          <a:sym typeface="Sylfaen"/>
        </a:defRPr>
      </a:lvl9pPr>
    </p:bodyStyle>
    <p:otherStyle>
      <a:lvl1pPr algn="r">
        <a:defRPr sz="1200">
          <a:solidFill>
            <a:schemeClr val="tx1"/>
          </a:solidFill>
          <a:latin typeface="+mn-lt"/>
          <a:ea typeface="+mn-ea"/>
          <a:cs typeface="+mn-cs"/>
          <a:sym typeface="Sylfaen"/>
        </a:defRPr>
      </a:lvl1pPr>
      <a:lvl2pPr algn="r">
        <a:defRPr sz="1200">
          <a:solidFill>
            <a:schemeClr val="tx1"/>
          </a:solidFill>
          <a:latin typeface="+mn-lt"/>
          <a:ea typeface="+mn-ea"/>
          <a:cs typeface="+mn-cs"/>
          <a:sym typeface="Sylfaen"/>
        </a:defRPr>
      </a:lvl2pPr>
      <a:lvl3pPr algn="r">
        <a:defRPr sz="1200">
          <a:solidFill>
            <a:schemeClr val="tx1"/>
          </a:solidFill>
          <a:latin typeface="+mn-lt"/>
          <a:ea typeface="+mn-ea"/>
          <a:cs typeface="+mn-cs"/>
          <a:sym typeface="Sylfaen"/>
        </a:defRPr>
      </a:lvl3pPr>
      <a:lvl4pPr algn="r">
        <a:defRPr sz="1200">
          <a:solidFill>
            <a:schemeClr val="tx1"/>
          </a:solidFill>
          <a:latin typeface="+mn-lt"/>
          <a:ea typeface="+mn-ea"/>
          <a:cs typeface="+mn-cs"/>
          <a:sym typeface="Sylfaen"/>
        </a:defRPr>
      </a:lvl4pPr>
      <a:lvl5pPr algn="r">
        <a:defRPr sz="1200">
          <a:solidFill>
            <a:schemeClr val="tx1"/>
          </a:solidFill>
          <a:latin typeface="+mn-lt"/>
          <a:ea typeface="+mn-ea"/>
          <a:cs typeface="+mn-cs"/>
          <a:sym typeface="Sylfaen"/>
        </a:defRPr>
      </a:lvl5pPr>
      <a:lvl6pPr algn="r">
        <a:defRPr sz="1200">
          <a:solidFill>
            <a:schemeClr val="tx1"/>
          </a:solidFill>
          <a:latin typeface="+mn-lt"/>
          <a:ea typeface="+mn-ea"/>
          <a:cs typeface="+mn-cs"/>
          <a:sym typeface="Sylfaen"/>
        </a:defRPr>
      </a:lvl6pPr>
      <a:lvl7pPr algn="r">
        <a:defRPr sz="1200">
          <a:solidFill>
            <a:schemeClr val="tx1"/>
          </a:solidFill>
          <a:latin typeface="+mn-lt"/>
          <a:ea typeface="+mn-ea"/>
          <a:cs typeface="+mn-cs"/>
          <a:sym typeface="Sylfaen"/>
        </a:defRPr>
      </a:lvl7pPr>
      <a:lvl8pPr algn="r">
        <a:defRPr sz="1200">
          <a:solidFill>
            <a:schemeClr val="tx1"/>
          </a:solidFill>
          <a:latin typeface="+mn-lt"/>
          <a:ea typeface="+mn-ea"/>
          <a:cs typeface="+mn-cs"/>
          <a:sym typeface="Sylfaen"/>
        </a:defRPr>
      </a:lvl8pPr>
      <a:lvl9pPr algn="r">
        <a:defRPr sz="1200">
          <a:solidFill>
            <a:schemeClr val="tx1"/>
          </a:solidFill>
          <a:latin typeface="+mn-lt"/>
          <a:ea typeface="+mn-ea"/>
          <a:cs typeface="+mn-cs"/>
          <a:sym typeface="Sylfaen"/>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5000">
              <a:srgbClr val="FFFFFF"/>
            </a:gs>
            <a:gs pos="93000">
              <a:srgbClr val="EEEFF2"/>
            </a:gs>
            <a:gs pos="100000">
              <a:srgbClr val="D9D9D9"/>
            </a:gs>
          </a:gsLst>
          <a:lin ang="16500000" scaled="0"/>
        </a:gradFill>
        <a:effectLst/>
      </p:bgPr>
    </p:bg>
    <p:spTree>
      <p:nvGrpSpPr>
        <p:cNvPr id="1" name=""/>
        <p:cNvGrpSpPr/>
        <p:nvPr/>
      </p:nvGrpSpPr>
      <p:grpSpPr>
        <a:xfrm>
          <a:off x="0" y="0"/>
          <a:ext cx="0" cy="0"/>
          <a:chOff x="0" y="0"/>
          <a:chExt cx="0" cy="0"/>
        </a:xfrm>
      </p:grpSpPr>
      <p:sp>
        <p:nvSpPr>
          <p:cNvPr id="2" name="Shape 2"/>
          <p:cNvSpPr/>
          <p:nvPr/>
        </p:nvSpPr>
        <p:spPr>
          <a:xfrm flipH="1">
            <a:off x="9067799" y="0"/>
            <a:ext cx="122239" cy="6858000"/>
          </a:xfrm>
          <a:prstGeom prst="rect">
            <a:avLst/>
          </a:prstGeom>
          <a:solidFill>
            <a:srgbClr val="3DC60C"/>
          </a:solidFill>
          <a:ln w="12700">
            <a:miter lim="400000"/>
          </a:ln>
        </p:spPr>
        <p:txBody>
          <a:bodyPr lIns="0" tIns="0" rIns="0" bIns="0" anchor="ctr"/>
          <a:lstStyle/>
          <a:p>
            <a:pPr algn="ctr" fontAlgn="auto">
              <a:lnSpc>
                <a:spcPct val="90000"/>
              </a:lnSpc>
              <a:spcBef>
                <a:spcPts val="500"/>
              </a:spcBef>
              <a:spcAft>
                <a:spcPts val="0"/>
              </a:spcAft>
              <a:defRPr>
                <a:solidFill>
                  <a:srgbClr val="FFFFFF"/>
                </a:solidFill>
                <a:latin typeface="Sylfaen"/>
                <a:ea typeface="Sylfaen"/>
                <a:cs typeface="Sylfaen"/>
                <a:sym typeface="Sylfaen"/>
              </a:defRPr>
            </a:pPr>
            <a:endParaRPr sz="2400" kern="0">
              <a:solidFill>
                <a:srgbClr val="FFFFFF"/>
              </a:solidFill>
              <a:latin typeface="Sylfaen"/>
              <a:ea typeface="Sylfaen"/>
              <a:cs typeface="Sylfaen"/>
              <a:sym typeface="Sylfaen"/>
            </a:endParaRPr>
          </a:p>
        </p:txBody>
      </p:sp>
      <p:sp>
        <p:nvSpPr>
          <p:cNvPr id="3" name="Shape 3"/>
          <p:cNvSpPr/>
          <p:nvPr/>
        </p:nvSpPr>
        <p:spPr>
          <a:xfrm>
            <a:off x="9067800" y="1023937"/>
            <a:ext cx="122238" cy="685802"/>
          </a:xfrm>
          <a:prstGeom prst="rect">
            <a:avLst/>
          </a:prstGeom>
          <a:solidFill>
            <a:srgbClr val="FF0000"/>
          </a:solidFill>
          <a:ln w="12700">
            <a:miter lim="400000"/>
          </a:ln>
        </p:spPr>
        <p:txBody>
          <a:bodyPr lIns="0" tIns="0" rIns="0" bIns="0" anchor="ctr"/>
          <a:lstStyle/>
          <a:p>
            <a:pPr algn="ctr" fontAlgn="auto">
              <a:lnSpc>
                <a:spcPct val="90000"/>
              </a:lnSpc>
              <a:spcBef>
                <a:spcPts val="500"/>
              </a:spcBef>
              <a:spcAft>
                <a:spcPts val="0"/>
              </a:spcAft>
              <a:defRPr>
                <a:solidFill>
                  <a:srgbClr val="9A3130"/>
                </a:solidFill>
                <a:latin typeface="Sylfaen"/>
                <a:ea typeface="Sylfaen"/>
                <a:cs typeface="Sylfaen"/>
                <a:sym typeface="Sylfaen"/>
              </a:defRPr>
            </a:pPr>
            <a:endParaRPr sz="2400" kern="0">
              <a:solidFill>
                <a:srgbClr val="9A3130"/>
              </a:solidFill>
              <a:latin typeface="Sylfaen"/>
              <a:ea typeface="Sylfaen"/>
              <a:cs typeface="Sylfaen"/>
              <a:sym typeface="Sylfaen"/>
            </a:endParaRPr>
          </a:p>
        </p:txBody>
      </p:sp>
      <p:sp>
        <p:nvSpPr>
          <p:cNvPr id="4" name="Shape 4"/>
          <p:cNvSpPr/>
          <p:nvPr/>
        </p:nvSpPr>
        <p:spPr>
          <a:xfrm>
            <a:off x="4287837" y="6521450"/>
            <a:ext cx="4627564" cy="23790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r">
              <a:lnSpc>
                <a:spcPct val="120000"/>
              </a:lnSpc>
              <a:spcBef>
                <a:spcPts val="200"/>
              </a:spcBef>
              <a:defRPr sz="1100">
                <a:latin typeface="Times New Roman"/>
                <a:ea typeface="Times New Roman"/>
                <a:cs typeface="Times New Roman"/>
                <a:sym typeface="Times New Roman"/>
              </a:defRPr>
            </a:lvl1pPr>
          </a:lstStyle>
          <a:p>
            <a:pPr fontAlgn="auto">
              <a:spcAft>
                <a:spcPts val="0"/>
              </a:spcAft>
              <a:defRPr sz="1800"/>
            </a:pPr>
            <a:r>
              <a:rPr kern="0">
                <a:solidFill>
                  <a:sysClr val="windowText" lastClr="000000"/>
                </a:solidFill>
              </a:rPr>
              <a:t>Copyright © John Wiley &amp; Sons, Inc. All rights reserved.</a:t>
            </a:r>
          </a:p>
        </p:txBody>
      </p:sp>
      <p:sp>
        <p:nvSpPr>
          <p:cNvPr id="5" name="Shape 5"/>
          <p:cNvSpPr>
            <a:spLocks noGrp="1"/>
          </p:cNvSpPr>
          <p:nvPr>
            <p:ph type="title"/>
          </p:nvPr>
        </p:nvSpPr>
        <p:spPr>
          <a:xfrm>
            <a:off x="0" y="163974"/>
            <a:ext cx="9144000" cy="9906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lstStyle/>
          <a:p>
            <a:pPr lvl="0">
              <a:defRPr sz="1800" spc="0">
                <a:solidFill>
                  <a:srgbClr val="000000"/>
                </a:solidFill>
              </a:defRPr>
            </a:pPr>
            <a:r>
              <a:rPr sz="3900" spc="-100">
                <a:solidFill>
                  <a:srgbClr val="FF0000"/>
                </a:solidFill>
              </a:rPr>
              <a:t>Texte du titre</a:t>
            </a:r>
          </a:p>
        </p:txBody>
      </p:sp>
      <p:sp>
        <p:nvSpPr>
          <p:cNvPr id="6" name="Shape 6"/>
          <p:cNvSpPr>
            <a:spLocks noGrp="1"/>
          </p:cNvSpPr>
          <p:nvPr>
            <p:ph type="body" idx="1"/>
          </p:nvPr>
        </p:nvSpPr>
        <p:spPr>
          <a:xfrm>
            <a:off x="463950" y="902825"/>
            <a:ext cx="8451451" cy="563495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lvl="0">
              <a:defRPr sz="1800"/>
            </a:pPr>
            <a:r>
              <a:rPr sz="2600"/>
              <a:t>Texte niveau 1</a:t>
            </a:r>
          </a:p>
          <a:p>
            <a:pPr lvl="1">
              <a:defRPr sz="1800"/>
            </a:pPr>
            <a:r>
              <a:rPr sz="2600"/>
              <a:t>Texte niveau 2</a:t>
            </a:r>
          </a:p>
          <a:p>
            <a:pPr lvl="2">
              <a:defRPr sz="1800"/>
            </a:pPr>
            <a:r>
              <a:rPr sz="2600"/>
              <a:t>Texte niveau 3</a:t>
            </a:r>
          </a:p>
          <a:p>
            <a:pPr lvl="3">
              <a:defRPr sz="1800"/>
            </a:pPr>
            <a:r>
              <a:rPr sz="2600"/>
              <a:t>Texte niveau 4</a:t>
            </a:r>
          </a:p>
          <a:p>
            <a:pPr lvl="4">
              <a:defRPr sz="1800"/>
            </a:pPr>
            <a:r>
              <a:rPr sz="2600"/>
              <a:t>Texte niveau 5</a:t>
            </a:r>
          </a:p>
        </p:txBody>
      </p:sp>
    </p:spTree>
    <p:extLst>
      <p:ext uri="{BB962C8B-B14F-4D97-AF65-F5344CB8AC3E}">
        <p14:creationId xmlns:p14="http://schemas.microsoft.com/office/powerpoint/2010/main" val="363184084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ransition spd="med"/>
  <p:txStyles>
    <p:titleStyle>
      <a:lvl1pPr algn="ctr">
        <a:defRPr sz="3900" spc="-100">
          <a:solidFill>
            <a:srgbClr val="FF0000"/>
          </a:solidFill>
          <a:latin typeface="Bookman Old Style"/>
          <a:ea typeface="Bookman Old Style"/>
          <a:cs typeface="Bookman Old Style"/>
          <a:sym typeface="Bookman Old Style"/>
        </a:defRPr>
      </a:lvl1pPr>
      <a:lvl2pPr algn="ctr">
        <a:defRPr sz="3900" spc="-100">
          <a:solidFill>
            <a:srgbClr val="FF0000"/>
          </a:solidFill>
          <a:latin typeface="Bookman Old Style"/>
          <a:ea typeface="Bookman Old Style"/>
          <a:cs typeface="Bookman Old Style"/>
          <a:sym typeface="Bookman Old Style"/>
        </a:defRPr>
      </a:lvl2pPr>
      <a:lvl3pPr algn="ctr">
        <a:defRPr sz="3900" spc="-100">
          <a:solidFill>
            <a:srgbClr val="FF0000"/>
          </a:solidFill>
          <a:latin typeface="Bookman Old Style"/>
          <a:ea typeface="Bookman Old Style"/>
          <a:cs typeface="Bookman Old Style"/>
          <a:sym typeface="Bookman Old Style"/>
        </a:defRPr>
      </a:lvl3pPr>
      <a:lvl4pPr algn="ctr">
        <a:defRPr sz="3900" spc="-100">
          <a:solidFill>
            <a:srgbClr val="FF0000"/>
          </a:solidFill>
          <a:latin typeface="Bookman Old Style"/>
          <a:ea typeface="Bookman Old Style"/>
          <a:cs typeface="Bookman Old Style"/>
          <a:sym typeface="Bookman Old Style"/>
        </a:defRPr>
      </a:lvl4pPr>
      <a:lvl5pPr algn="ctr">
        <a:defRPr sz="3900" spc="-100">
          <a:solidFill>
            <a:srgbClr val="FF0000"/>
          </a:solidFill>
          <a:latin typeface="Bookman Old Style"/>
          <a:ea typeface="Bookman Old Style"/>
          <a:cs typeface="Bookman Old Style"/>
          <a:sym typeface="Bookman Old Style"/>
        </a:defRPr>
      </a:lvl5pPr>
      <a:lvl6pPr algn="ctr">
        <a:defRPr sz="3900" spc="-100">
          <a:solidFill>
            <a:srgbClr val="FF0000"/>
          </a:solidFill>
          <a:latin typeface="Bookman Old Style"/>
          <a:ea typeface="Bookman Old Style"/>
          <a:cs typeface="Bookman Old Style"/>
          <a:sym typeface="Bookman Old Style"/>
        </a:defRPr>
      </a:lvl6pPr>
      <a:lvl7pPr algn="ctr">
        <a:defRPr sz="3900" spc="-100">
          <a:solidFill>
            <a:srgbClr val="FF0000"/>
          </a:solidFill>
          <a:latin typeface="Bookman Old Style"/>
          <a:ea typeface="Bookman Old Style"/>
          <a:cs typeface="Bookman Old Style"/>
          <a:sym typeface="Bookman Old Style"/>
        </a:defRPr>
      </a:lvl7pPr>
      <a:lvl8pPr algn="ctr">
        <a:defRPr sz="3900" spc="-100">
          <a:solidFill>
            <a:srgbClr val="FF0000"/>
          </a:solidFill>
          <a:latin typeface="Bookman Old Style"/>
          <a:ea typeface="Bookman Old Style"/>
          <a:cs typeface="Bookman Old Style"/>
          <a:sym typeface="Bookman Old Style"/>
        </a:defRPr>
      </a:lvl8pPr>
      <a:lvl9pPr algn="ctr">
        <a:defRPr sz="3900" spc="-100">
          <a:solidFill>
            <a:srgbClr val="FF0000"/>
          </a:solidFill>
          <a:latin typeface="Bookman Old Style"/>
          <a:ea typeface="Bookman Old Style"/>
          <a:cs typeface="Bookman Old Style"/>
          <a:sym typeface="Bookman Old Style"/>
        </a:defRPr>
      </a:lvl9pPr>
    </p:titleStyle>
    <p:bodyStyle>
      <a:lvl1pPr marL="288925" indent="-288925">
        <a:lnSpc>
          <a:spcPct val="165000"/>
        </a:lnSpc>
        <a:buClr>
          <a:srgbClr val="00B400"/>
        </a:buClr>
        <a:buSzPct val="70000"/>
        <a:buFont typeface="Wingdings"/>
        <a:buChar char="❖"/>
        <a:defRPr sz="2600">
          <a:latin typeface="Sylfaen"/>
          <a:ea typeface="Sylfaen"/>
          <a:cs typeface="Sylfaen"/>
          <a:sym typeface="Sylfaen"/>
        </a:defRPr>
      </a:lvl1pPr>
      <a:lvl2pPr marL="625475" indent="-336550">
        <a:lnSpc>
          <a:spcPct val="165000"/>
        </a:lnSpc>
        <a:buClr>
          <a:srgbClr val="00B400"/>
        </a:buClr>
        <a:buSzPct val="90000"/>
        <a:buFont typeface="Wingdings"/>
        <a:buChar char="▪"/>
        <a:defRPr sz="2600">
          <a:latin typeface="Sylfaen"/>
          <a:ea typeface="Sylfaen"/>
          <a:cs typeface="Sylfaen"/>
          <a:sym typeface="Sylfaen"/>
        </a:defRPr>
      </a:lvl2pPr>
      <a:lvl3pPr marL="914400" indent="-288925">
        <a:lnSpc>
          <a:spcPct val="165000"/>
        </a:lnSpc>
        <a:buClr>
          <a:srgbClr val="00B400"/>
        </a:buClr>
        <a:buSzPct val="85000"/>
        <a:buFont typeface="Wingdings"/>
        <a:buChar char="•"/>
        <a:defRPr sz="2600">
          <a:latin typeface="Sylfaen"/>
          <a:ea typeface="Sylfaen"/>
          <a:cs typeface="Sylfaen"/>
          <a:sym typeface="Sylfaen"/>
        </a:defRPr>
      </a:lvl3pPr>
      <a:lvl4pPr marL="1422400" indent="-371475">
        <a:lnSpc>
          <a:spcPct val="165000"/>
        </a:lnSpc>
        <a:buClr>
          <a:srgbClr val="00B400"/>
        </a:buClr>
        <a:buSzPct val="100000"/>
        <a:buFont typeface="Wingdings"/>
        <a:buChar char="•"/>
        <a:defRPr sz="2600">
          <a:latin typeface="Sylfaen"/>
          <a:ea typeface="Sylfaen"/>
          <a:cs typeface="Sylfaen"/>
          <a:sym typeface="Sylfaen"/>
        </a:defRPr>
      </a:lvl4pPr>
      <a:lvl5pPr marL="1750104" indent="-424542">
        <a:lnSpc>
          <a:spcPct val="165000"/>
        </a:lnSpc>
        <a:buClr>
          <a:srgbClr val="00B400"/>
        </a:buClr>
        <a:buSzPct val="100000"/>
        <a:buFont typeface="Wingdings"/>
        <a:buChar char="•"/>
        <a:defRPr sz="2600">
          <a:latin typeface="Sylfaen"/>
          <a:ea typeface="Sylfaen"/>
          <a:cs typeface="Sylfaen"/>
          <a:sym typeface="Sylfaen"/>
        </a:defRPr>
      </a:lvl5pPr>
      <a:lvl6pPr marL="1894114" indent="-339634">
        <a:lnSpc>
          <a:spcPct val="165000"/>
        </a:lnSpc>
        <a:buClr>
          <a:srgbClr val="00B400"/>
        </a:buClr>
        <a:buSzPct val="100000"/>
        <a:buFont typeface="Wingdings"/>
        <a:buChar char="•"/>
        <a:defRPr sz="2600">
          <a:latin typeface="Sylfaen"/>
          <a:ea typeface="Sylfaen"/>
          <a:cs typeface="Sylfaen"/>
          <a:sym typeface="Sylfaen"/>
        </a:defRPr>
      </a:lvl6pPr>
      <a:lvl7pPr marL="2076993" indent="-339633">
        <a:lnSpc>
          <a:spcPct val="165000"/>
        </a:lnSpc>
        <a:buClr>
          <a:srgbClr val="00B400"/>
        </a:buClr>
        <a:buSzPct val="100000"/>
        <a:buFont typeface="Wingdings"/>
        <a:buChar char="•"/>
        <a:defRPr sz="2600">
          <a:latin typeface="Sylfaen"/>
          <a:ea typeface="Sylfaen"/>
          <a:cs typeface="Sylfaen"/>
          <a:sym typeface="Sylfaen"/>
        </a:defRPr>
      </a:lvl7pPr>
      <a:lvl8pPr marL="2259874" indent="-339633">
        <a:lnSpc>
          <a:spcPct val="165000"/>
        </a:lnSpc>
        <a:buClr>
          <a:srgbClr val="00B400"/>
        </a:buClr>
        <a:buSzPct val="100000"/>
        <a:buFont typeface="Wingdings"/>
        <a:buChar char="•"/>
        <a:defRPr sz="2600">
          <a:latin typeface="Sylfaen"/>
          <a:ea typeface="Sylfaen"/>
          <a:cs typeface="Sylfaen"/>
          <a:sym typeface="Sylfaen"/>
        </a:defRPr>
      </a:lvl8pPr>
      <a:lvl9pPr marL="2442753" indent="-339633">
        <a:lnSpc>
          <a:spcPct val="165000"/>
        </a:lnSpc>
        <a:buClr>
          <a:srgbClr val="00B400"/>
        </a:buClr>
        <a:buSzPct val="100000"/>
        <a:buFont typeface="Wingdings"/>
        <a:buChar char="•"/>
        <a:defRPr sz="2600">
          <a:latin typeface="Sylfaen"/>
          <a:ea typeface="Sylfaen"/>
          <a:cs typeface="Sylfaen"/>
          <a:sym typeface="Sylfaen"/>
        </a:defRPr>
      </a:lvl9pPr>
    </p:bodyStyle>
    <p:otherStyle>
      <a:lvl1pPr algn="r">
        <a:defRPr sz="1200">
          <a:solidFill>
            <a:schemeClr val="tx1"/>
          </a:solidFill>
          <a:latin typeface="+mn-lt"/>
          <a:ea typeface="+mn-ea"/>
          <a:cs typeface="+mn-cs"/>
          <a:sym typeface="Sylfaen"/>
        </a:defRPr>
      </a:lvl1pPr>
      <a:lvl2pPr algn="r">
        <a:defRPr sz="1200">
          <a:solidFill>
            <a:schemeClr val="tx1"/>
          </a:solidFill>
          <a:latin typeface="+mn-lt"/>
          <a:ea typeface="+mn-ea"/>
          <a:cs typeface="+mn-cs"/>
          <a:sym typeface="Sylfaen"/>
        </a:defRPr>
      </a:lvl2pPr>
      <a:lvl3pPr algn="r">
        <a:defRPr sz="1200">
          <a:solidFill>
            <a:schemeClr val="tx1"/>
          </a:solidFill>
          <a:latin typeface="+mn-lt"/>
          <a:ea typeface="+mn-ea"/>
          <a:cs typeface="+mn-cs"/>
          <a:sym typeface="Sylfaen"/>
        </a:defRPr>
      </a:lvl3pPr>
      <a:lvl4pPr algn="r">
        <a:defRPr sz="1200">
          <a:solidFill>
            <a:schemeClr val="tx1"/>
          </a:solidFill>
          <a:latin typeface="+mn-lt"/>
          <a:ea typeface="+mn-ea"/>
          <a:cs typeface="+mn-cs"/>
          <a:sym typeface="Sylfaen"/>
        </a:defRPr>
      </a:lvl4pPr>
      <a:lvl5pPr algn="r">
        <a:defRPr sz="1200">
          <a:solidFill>
            <a:schemeClr val="tx1"/>
          </a:solidFill>
          <a:latin typeface="+mn-lt"/>
          <a:ea typeface="+mn-ea"/>
          <a:cs typeface="+mn-cs"/>
          <a:sym typeface="Sylfaen"/>
        </a:defRPr>
      </a:lvl5pPr>
      <a:lvl6pPr algn="r">
        <a:defRPr sz="1200">
          <a:solidFill>
            <a:schemeClr val="tx1"/>
          </a:solidFill>
          <a:latin typeface="+mn-lt"/>
          <a:ea typeface="+mn-ea"/>
          <a:cs typeface="+mn-cs"/>
          <a:sym typeface="Sylfaen"/>
        </a:defRPr>
      </a:lvl6pPr>
      <a:lvl7pPr algn="r">
        <a:defRPr sz="1200">
          <a:solidFill>
            <a:schemeClr val="tx1"/>
          </a:solidFill>
          <a:latin typeface="+mn-lt"/>
          <a:ea typeface="+mn-ea"/>
          <a:cs typeface="+mn-cs"/>
          <a:sym typeface="Sylfaen"/>
        </a:defRPr>
      </a:lvl7pPr>
      <a:lvl8pPr algn="r">
        <a:defRPr sz="1200">
          <a:solidFill>
            <a:schemeClr val="tx1"/>
          </a:solidFill>
          <a:latin typeface="+mn-lt"/>
          <a:ea typeface="+mn-ea"/>
          <a:cs typeface="+mn-cs"/>
          <a:sym typeface="Sylfaen"/>
        </a:defRPr>
      </a:lvl8pPr>
      <a:lvl9pPr algn="r">
        <a:defRPr sz="1200">
          <a:solidFill>
            <a:schemeClr val="tx1"/>
          </a:solidFill>
          <a:latin typeface="+mn-lt"/>
          <a:ea typeface="+mn-ea"/>
          <a:cs typeface="+mn-cs"/>
          <a:sym typeface="Sylfaen"/>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5000">
              <a:srgbClr val="FFFFFF"/>
            </a:gs>
            <a:gs pos="93000">
              <a:srgbClr val="EEEFF2"/>
            </a:gs>
            <a:gs pos="100000">
              <a:srgbClr val="D9D9D9"/>
            </a:gs>
          </a:gsLst>
          <a:lin ang="16500000" scaled="0"/>
        </a:gradFill>
        <a:effectLst/>
      </p:bgPr>
    </p:bg>
    <p:spTree>
      <p:nvGrpSpPr>
        <p:cNvPr id="1" name=""/>
        <p:cNvGrpSpPr/>
        <p:nvPr/>
      </p:nvGrpSpPr>
      <p:grpSpPr>
        <a:xfrm>
          <a:off x="0" y="0"/>
          <a:ext cx="0" cy="0"/>
          <a:chOff x="0" y="0"/>
          <a:chExt cx="0" cy="0"/>
        </a:xfrm>
      </p:grpSpPr>
      <p:sp>
        <p:nvSpPr>
          <p:cNvPr id="2" name="Shape 2"/>
          <p:cNvSpPr/>
          <p:nvPr/>
        </p:nvSpPr>
        <p:spPr>
          <a:xfrm flipH="1">
            <a:off x="9067799" y="0"/>
            <a:ext cx="122239" cy="6858000"/>
          </a:xfrm>
          <a:prstGeom prst="rect">
            <a:avLst/>
          </a:prstGeom>
          <a:solidFill>
            <a:srgbClr val="3DC60C"/>
          </a:solidFill>
          <a:ln w="12700">
            <a:miter lim="400000"/>
          </a:ln>
        </p:spPr>
        <p:txBody>
          <a:bodyPr lIns="0" tIns="0" rIns="0" bIns="0" anchor="ctr"/>
          <a:lstStyle/>
          <a:p>
            <a:pPr algn="ctr" fontAlgn="auto">
              <a:lnSpc>
                <a:spcPct val="90000"/>
              </a:lnSpc>
              <a:spcBef>
                <a:spcPts val="500"/>
              </a:spcBef>
              <a:spcAft>
                <a:spcPts val="0"/>
              </a:spcAft>
              <a:defRPr>
                <a:solidFill>
                  <a:srgbClr val="FFFFFF"/>
                </a:solidFill>
                <a:latin typeface="Sylfaen"/>
                <a:ea typeface="Sylfaen"/>
                <a:cs typeface="Sylfaen"/>
                <a:sym typeface="Sylfaen"/>
              </a:defRPr>
            </a:pPr>
            <a:endParaRPr sz="2400" kern="0">
              <a:solidFill>
                <a:srgbClr val="FFFFFF"/>
              </a:solidFill>
              <a:latin typeface="Sylfaen"/>
              <a:ea typeface="Sylfaen"/>
              <a:cs typeface="Sylfaen"/>
              <a:sym typeface="Sylfaen"/>
            </a:endParaRPr>
          </a:p>
        </p:txBody>
      </p:sp>
      <p:sp>
        <p:nvSpPr>
          <p:cNvPr id="3" name="Shape 3"/>
          <p:cNvSpPr/>
          <p:nvPr/>
        </p:nvSpPr>
        <p:spPr>
          <a:xfrm>
            <a:off x="9067800" y="1023937"/>
            <a:ext cx="122238" cy="685802"/>
          </a:xfrm>
          <a:prstGeom prst="rect">
            <a:avLst/>
          </a:prstGeom>
          <a:solidFill>
            <a:srgbClr val="FF0000"/>
          </a:solidFill>
          <a:ln w="12700">
            <a:miter lim="400000"/>
          </a:ln>
        </p:spPr>
        <p:txBody>
          <a:bodyPr lIns="0" tIns="0" rIns="0" bIns="0" anchor="ctr"/>
          <a:lstStyle/>
          <a:p>
            <a:pPr algn="ctr" fontAlgn="auto">
              <a:lnSpc>
                <a:spcPct val="90000"/>
              </a:lnSpc>
              <a:spcBef>
                <a:spcPts val="500"/>
              </a:spcBef>
              <a:spcAft>
                <a:spcPts val="0"/>
              </a:spcAft>
              <a:defRPr>
                <a:solidFill>
                  <a:srgbClr val="9A3130"/>
                </a:solidFill>
                <a:latin typeface="Sylfaen"/>
                <a:ea typeface="Sylfaen"/>
                <a:cs typeface="Sylfaen"/>
                <a:sym typeface="Sylfaen"/>
              </a:defRPr>
            </a:pPr>
            <a:endParaRPr sz="2400" kern="0">
              <a:solidFill>
                <a:srgbClr val="9A3130"/>
              </a:solidFill>
              <a:latin typeface="Sylfaen"/>
              <a:ea typeface="Sylfaen"/>
              <a:cs typeface="Sylfaen"/>
              <a:sym typeface="Sylfaen"/>
            </a:endParaRPr>
          </a:p>
        </p:txBody>
      </p:sp>
      <p:sp>
        <p:nvSpPr>
          <p:cNvPr id="4" name="Shape 4"/>
          <p:cNvSpPr/>
          <p:nvPr/>
        </p:nvSpPr>
        <p:spPr>
          <a:xfrm>
            <a:off x="4287837" y="6521450"/>
            <a:ext cx="4627564" cy="23790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r">
              <a:lnSpc>
                <a:spcPct val="120000"/>
              </a:lnSpc>
              <a:spcBef>
                <a:spcPts val="200"/>
              </a:spcBef>
              <a:defRPr sz="1100">
                <a:latin typeface="Times New Roman"/>
                <a:ea typeface="Times New Roman"/>
                <a:cs typeface="Times New Roman"/>
                <a:sym typeface="Times New Roman"/>
              </a:defRPr>
            </a:lvl1pPr>
          </a:lstStyle>
          <a:p>
            <a:pPr fontAlgn="auto">
              <a:spcAft>
                <a:spcPts val="0"/>
              </a:spcAft>
              <a:defRPr sz="1800"/>
            </a:pPr>
            <a:r>
              <a:rPr kern="0">
                <a:solidFill>
                  <a:sysClr val="windowText" lastClr="000000"/>
                </a:solidFill>
              </a:rPr>
              <a:t>Copyright © John Wiley &amp; Sons, Inc. All rights reserved.</a:t>
            </a:r>
          </a:p>
        </p:txBody>
      </p:sp>
      <p:sp>
        <p:nvSpPr>
          <p:cNvPr id="5" name="Shape 5"/>
          <p:cNvSpPr>
            <a:spLocks noGrp="1"/>
          </p:cNvSpPr>
          <p:nvPr>
            <p:ph type="title"/>
          </p:nvPr>
        </p:nvSpPr>
        <p:spPr>
          <a:xfrm>
            <a:off x="0" y="163974"/>
            <a:ext cx="9144000" cy="9906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lstStyle/>
          <a:p>
            <a:pPr lvl="0">
              <a:defRPr sz="1800" spc="0">
                <a:solidFill>
                  <a:srgbClr val="000000"/>
                </a:solidFill>
              </a:defRPr>
            </a:pPr>
            <a:r>
              <a:rPr sz="3900" spc="-100">
                <a:solidFill>
                  <a:srgbClr val="FF0000"/>
                </a:solidFill>
              </a:rPr>
              <a:t>Texte du titre</a:t>
            </a:r>
          </a:p>
        </p:txBody>
      </p:sp>
      <p:sp>
        <p:nvSpPr>
          <p:cNvPr id="6" name="Shape 6"/>
          <p:cNvSpPr>
            <a:spLocks noGrp="1"/>
          </p:cNvSpPr>
          <p:nvPr>
            <p:ph type="body" idx="1"/>
          </p:nvPr>
        </p:nvSpPr>
        <p:spPr>
          <a:xfrm>
            <a:off x="463950" y="902825"/>
            <a:ext cx="8451451" cy="563495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lvl="0">
              <a:defRPr sz="1800"/>
            </a:pPr>
            <a:r>
              <a:rPr sz="2600"/>
              <a:t>Texte niveau 1</a:t>
            </a:r>
          </a:p>
          <a:p>
            <a:pPr lvl="1">
              <a:defRPr sz="1800"/>
            </a:pPr>
            <a:r>
              <a:rPr sz="2600"/>
              <a:t>Texte niveau 2</a:t>
            </a:r>
          </a:p>
          <a:p>
            <a:pPr lvl="2">
              <a:defRPr sz="1800"/>
            </a:pPr>
            <a:r>
              <a:rPr sz="2600"/>
              <a:t>Texte niveau 3</a:t>
            </a:r>
          </a:p>
          <a:p>
            <a:pPr lvl="3">
              <a:defRPr sz="1800"/>
            </a:pPr>
            <a:r>
              <a:rPr sz="2600"/>
              <a:t>Texte niveau 4</a:t>
            </a:r>
          </a:p>
          <a:p>
            <a:pPr lvl="4">
              <a:defRPr sz="1800"/>
            </a:pPr>
            <a:r>
              <a:rPr sz="2600"/>
              <a:t>Texte niveau 5</a:t>
            </a:r>
          </a:p>
        </p:txBody>
      </p:sp>
    </p:spTree>
    <p:extLst>
      <p:ext uri="{BB962C8B-B14F-4D97-AF65-F5344CB8AC3E}">
        <p14:creationId xmlns:p14="http://schemas.microsoft.com/office/powerpoint/2010/main" val="384863023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p:transition spd="med"/>
  <p:txStyles>
    <p:titleStyle>
      <a:lvl1pPr algn="ctr">
        <a:defRPr sz="3900" spc="-100">
          <a:solidFill>
            <a:srgbClr val="FF0000"/>
          </a:solidFill>
          <a:latin typeface="Bookman Old Style"/>
          <a:ea typeface="Bookman Old Style"/>
          <a:cs typeface="Bookman Old Style"/>
          <a:sym typeface="Bookman Old Style"/>
        </a:defRPr>
      </a:lvl1pPr>
      <a:lvl2pPr algn="ctr">
        <a:defRPr sz="3900" spc="-100">
          <a:solidFill>
            <a:srgbClr val="FF0000"/>
          </a:solidFill>
          <a:latin typeface="Bookman Old Style"/>
          <a:ea typeface="Bookman Old Style"/>
          <a:cs typeface="Bookman Old Style"/>
          <a:sym typeface="Bookman Old Style"/>
        </a:defRPr>
      </a:lvl2pPr>
      <a:lvl3pPr algn="ctr">
        <a:defRPr sz="3900" spc="-100">
          <a:solidFill>
            <a:srgbClr val="FF0000"/>
          </a:solidFill>
          <a:latin typeface="Bookman Old Style"/>
          <a:ea typeface="Bookman Old Style"/>
          <a:cs typeface="Bookman Old Style"/>
          <a:sym typeface="Bookman Old Style"/>
        </a:defRPr>
      </a:lvl3pPr>
      <a:lvl4pPr algn="ctr">
        <a:defRPr sz="3900" spc="-100">
          <a:solidFill>
            <a:srgbClr val="FF0000"/>
          </a:solidFill>
          <a:latin typeface="Bookman Old Style"/>
          <a:ea typeface="Bookman Old Style"/>
          <a:cs typeface="Bookman Old Style"/>
          <a:sym typeface="Bookman Old Style"/>
        </a:defRPr>
      </a:lvl4pPr>
      <a:lvl5pPr algn="ctr">
        <a:defRPr sz="3900" spc="-100">
          <a:solidFill>
            <a:srgbClr val="FF0000"/>
          </a:solidFill>
          <a:latin typeface="Bookman Old Style"/>
          <a:ea typeface="Bookman Old Style"/>
          <a:cs typeface="Bookman Old Style"/>
          <a:sym typeface="Bookman Old Style"/>
        </a:defRPr>
      </a:lvl5pPr>
      <a:lvl6pPr algn="ctr">
        <a:defRPr sz="3900" spc="-100">
          <a:solidFill>
            <a:srgbClr val="FF0000"/>
          </a:solidFill>
          <a:latin typeface="Bookman Old Style"/>
          <a:ea typeface="Bookman Old Style"/>
          <a:cs typeface="Bookman Old Style"/>
          <a:sym typeface="Bookman Old Style"/>
        </a:defRPr>
      </a:lvl6pPr>
      <a:lvl7pPr algn="ctr">
        <a:defRPr sz="3900" spc="-100">
          <a:solidFill>
            <a:srgbClr val="FF0000"/>
          </a:solidFill>
          <a:latin typeface="Bookman Old Style"/>
          <a:ea typeface="Bookman Old Style"/>
          <a:cs typeface="Bookman Old Style"/>
          <a:sym typeface="Bookman Old Style"/>
        </a:defRPr>
      </a:lvl7pPr>
      <a:lvl8pPr algn="ctr">
        <a:defRPr sz="3900" spc="-100">
          <a:solidFill>
            <a:srgbClr val="FF0000"/>
          </a:solidFill>
          <a:latin typeface="Bookman Old Style"/>
          <a:ea typeface="Bookman Old Style"/>
          <a:cs typeface="Bookman Old Style"/>
          <a:sym typeface="Bookman Old Style"/>
        </a:defRPr>
      </a:lvl8pPr>
      <a:lvl9pPr algn="ctr">
        <a:defRPr sz="3900" spc="-100">
          <a:solidFill>
            <a:srgbClr val="FF0000"/>
          </a:solidFill>
          <a:latin typeface="Bookman Old Style"/>
          <a:ea typeface="Bookman Old Style"/>
          <a:cs typeface="Bookman Old Style"/>
          <a:sym typeface="Bookman Old Style"/>
        </a:defRPr>
      </a:lvl9pPr>
    </p:titleStyle>
    <p:bodyStyle>
      <a:lvl1pPr marL="288925" indent="-288925">
        <a:lnSpc>
          <a:spcPct val="165000"/>
        </a:lnSpc>
        <a:buClr>
          <a:srgbClr val="00B400"/>
        </a:buClr>
        <a:buSzPct val="70000"/>
        <a:buFont typeface="Wingdings"/>
        <a:buChar char="❖"/>
        <a:defRPr sz="2600">
          <a:latin typeface="Sylfaen"/>
          <a:ea typeface="Sylfaen"/>
          <a:cs typeface="Sylfaen"/>
          <a:sym typeface="Sylfaen"/>
        </a:defRPr>
      </a:lvl1pPr>
      <a:lvl2pPr marL="625475" indent="-336550">
        <a:lnSpc>
          <a:spcPct val="165000"/>
        </a:lnSpc>
        <a:buClr>
          <a:srgbClr val="00B400"/>
        </a:buClr>
        <a:buSzPct val="90000"/>
        <a:buFont typeface="Wingdings"/>
        <a:buChar char="▪"/>
        <a:defRPr sz="2600">
          <a:latin typeface="Sylfaen"/>
          <a:ea typeface="Sylfaen"/>
          <a:cs typeface="Sylfaen"/>
          <a:sym typeface="Sylfaen"/>
        </a:defRPr>
      </a:lvl2pPr>
      <a:lvl3pPr marL="914400" indent="-288925">
        <a:lnSpc>
          <a:spcPct val="165000"/>
        </a:lnSpc>
        <a:buClr>
          <a:srgbClr val="00B400"/>
        </a:buClr>
        <a:buSzPct val="85000"/>
        <a:buFont typeface="Wingdings"/>
        <a:buChar char="•"/>
        <a:defRPr sz="2600">
          <a:latin typeface="Sylfaen"/>
          <a:ea typeface="Sylfaen"/>
          <a:cs typeface="Sylfaen"/>
          <a:sym typeface="Sylfaen"/>
        </a:defRPr>
      </a:lvl3pPr>
      <a:lvl4pPr marL="1422400" indent="-371475">
        <a:lnSpc>
          <a:spcPct val="165000"/>
        </a:lnSpc>
        <a:buClr>
          <a:srgbClr val="00B400"/>
        </a:buClr>
        <a:buSzPct val="100000"/>
        <a:buFont typeface="Wingdings"/>
        <a:buChar char="•"/>
        <a:defRPr sz="2600">
          <a:latin typeface="Sylfaen"/>
          <a:ea typeface="Sylfaen"/>
          <a:cs typeface="Sylfaen"/>
          <a:sym typeface="Sylfaen"/>
        </a:defRPr>
      </a:lvl4pPr>
      <a:lvl5pPr marL="1750104" indent="-424542">
        <a:lnSpc>
          <a:spcPct val="165000"/>
        </a:lnSpc>
        <a:buClr>
          <a:srgbClr val="00B400"/>
        </a:buClr>
        <a:buSzPct val="100000"/>
        <a:buFont typeface="Wingdings"/>
        <a:buChar char="•"/>
        <a:defRPr sz="2600">
          <a:latin typeface="Sylfaen"/>
          <a:ea typeface="Sylfaen"/>
          <a:cs typeface="Sylfaen"/>
          <a:sym typeface="Sylfaen"/>
        </a:defRPr>
      </a:lvl5pPr>
      <a:lvl6pPr marL="1894114" indent="-339634">
        <a:lnSpc>
          <a:spcPct val="165000"/>
        </a:lnSpc>
        <a:buClr>
          <a:srgbClr val="00B400"/>
        </a:buClr>
        <a:buSzPct val="100000"/>
        <a:buFont typeface="Wingdings"/>
        <a:buChar char="•"/>
        <a:defRPr sz="2600">
          <a:latin typeface="Sylfaen"/>
          <a:ea typeface="Sylfaen"/>
          <a:cs typeface="Sylfaen"/>
          <a:sym typeface="Sylfaen"/>
        </a:defRPr>
      </a:lvl6pPr>
      <a:lvl7pPr marL="2076993" indent="-339633">
        <a:lnSpc>
          <a:spcPct val="165000"/>
        </a:lnSpc>
        <a:buClr>
          <a:srgbClr val="00B400"/>
        </a:buClr>
        <a:buSzPct val="100000"/>
        <a:buFont typeface="Wingdings"/>
        <a:buChar char="•"/>
        <a:defRPr sz="2600">
          <a:latin typeface="Sylfaen"/>
          <a:ea typeface="Sylfaen"/>
          <a:cs typeface="Sylfaen"/>
          <a:sym typeface="Sylfaen"/>
        </a:defRPr>
      </a:lvl7pPr>
      <a:lvl8pPr marL="2259874" indent="-339633">
        <a:lnSpc>
          <a:spcPct val="165000"/>
        </a:lnSpc>
        <a:buClr>
          <a:srgbClr val="00B400"/>
        </a:buClr>
        <a:buSzPct val="100000"/>
        <a:buFont typeface="Wingdings"/>
        <a:buChar char="•"/>
        <a:defRPr sz="2600">
          <a:latin typeface="Sylfaen"/>
          <a:ea typeface="Sylfaen"/>
          <a:cs typeface="Sylfaen"/>
          <a:sym typeface="Sylfaen"/>
        </a:defRPr>
      </a:lvl8pPr>
      <a:lvl9pPr marL="2442753" indent="-339633">
        <a:lnSpc>
          <a:spcPct val="165000"/>
        </a:lnSpc>
        <a:buClr>
          <a:srgbClr val="00B400"/>
        </a:buClr>
        <a:buSzPct val="100000"/>
        <a:buFont typeface="Wingdings"/>
        <a:buChar char="•"/>
        <a:defRPr sz="2600">
          <a:latin typeface="Sylfaen"/>
          <a:ea typeface="Sylfaen"/>
          <a:cs typeface="Sylfaen"/>
          <a:sym typeface="Sylfaen"/>
        </a:defRPr>
      </a:lvl9pPr>
    </p:bodyStyle>
    <p:otherStyle>
      <a:lvl1pPr algn="r">
        <a:defRPr sz="1200">
          <a:solidFill>
            <a:schemeClr val="tx1"/>
          </a:solidFill>
          <a:latin typeface="+mn-lt"/>
          <a:ea typeface="+mn-ea"/>
          <a:cs typeface="+mn-cs"/>
          <a:sym typeface="Sylfaen"/>
        </a:defRPr>
      </a:lvl1pPr>
      <a:lvl2pPr algn="r">
        <a:defRPr sz="1200">
          <a:solidFill>
            <a:schemeClr val="tx1"/>
          </a:solidFill>
          <a:latin typeface="+mn-lt"/>
          <a:ea typeface="+mn-ea"/>
          <a:cs typeface="+mn-cs"/>
          <a:sym typeface="Sylfaen"/>
        </a:defRPr>
      </a:lvl2pPr>
      <a:lvl3pPr algn="r">
        <a:defRPr sz="1200">
          <a:solidFill>
            <a:schemeClr val="tx1"/>
          </a:solidFill>
          <a:latin typeface="+mn-lt"/>
          <a:ea typeface="+mn-ea"/>
          <a:cs typeface="+mn-cs"/>
          <a:sym typeface="Sylfaen"/>
        </a:defRPr>
      </a:lvl3pPr>
      <a:lvl4pPr algn="r">
        <a:defRPr sz="1200">
          <a:solidFill>
            <a:schemeClr val="tx1"/>
          </a:solidFill>
          <a:latin typeface="+mn-lt"/>
          <a:ea typeface="+mn-ea"/>
          <a:cs typeface="+mn-cs"/>
          <a:sym typeface="Sylfaen"/>
        </a:defRPr>
      </a:lvl4pPr>
      <a:lvl5pPr algn="r">
        <a:defRPr sz="1200">
          <a:solidFill>
            <a:schemeClr val="tx1"/>
          </a:solidFill>
          <a:latin typeface="+mn-lt"/>
          <a:ea typeface="+mn-ea"/>
          <a:cs typeface="+mn-cs"/>
          <a:sym typeface="Sylfaen"/>
        </a:defRPr>
      </a:lvl5pPr>
      <a:lvl6pPr algn="r">
        <a:defRPr sz="1200">
          <a:solidFill>
            <a:schemeClr val="tx1"/>
          </a:solidFill>
          <a:latin typeface="+mn-lt"/>
          <a:ea typeface="+mn-ea"/>
          <a:cs typeface="+mn-cs"/>
          <a:sym typeface="Sylfaen"/>
        </a:defRPr>
      </a:lvl6pPr>
      <a:lvl7pPr algn="r">
        <a:defRPr sz="1200">
          <a:solidFill>
            <a:schemeClr val="tx1"/>
          </a:solidFill>
          <a:latin typeface="+mn-lt"/>
          <a:ea typeface="+mn-ea"/>
          <a:cs typeface="+mn-cs"/>
          <a:sym typeface="Sylfaen"/>
        </a:defRPr>
      </a:lvl7pPr>
      <a:lvl8pPr algn="r">
        <a:defRPr sz="1200">
          <a:solidFill>
            <a:schemeClr val="tx1"/>
          </a:solidFill>
          <a:latin typeface="+mn-lt"/>
          <a:ea typeface="+mn-ea"/>
          <a:cs typeface="+mn-cs"/>
          <a:sym typeface="Sylfaen"/>
        </a:defRPr>
      </a:lvl8pPr>
      <a:lvl9pPr algn="r">
        <a:defRPr sz="1200">
          <a:solidFill>
            <a:schemeClr val="tx1"/>
          </a:solidFill>
          <a:latin typeface="+mn-lt"/>
          <a:ea typeface="+mn-ea"/>
          <a:cs typeface="+mn-cs"/>
          <a:sym typeface="Sylfaen"/>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5000">
              <a:srgbClr val="FFFFFF"/>
            </a:gs>
            <a:gs pos="93000">
              <a:srgbClr val="EEEFF2"/>
            </a:gs>
            <a:gs pos="100000">
              <a:srgbClr val="D9D9D9"/>
            </a:gs>
          </a:gsLst>
          <a:lin ang="16500000" scaled="0"/>
        </a:gradFill>
        <a:effectLst/>
      </p:bgPr>
    </p:bg>
    <p:spTree>
      <p:nvGrpSpPr>
        <p:cNvPr id="1" name=""/>
        <p:cNvGrpSpPr/>
        <p:nvPr/>
      </p:nvGrpSpPr>
      <p:grpSpPr>
        <a:xfrm>
          <a:off x="0" y="0"/>
          <a:ext cx="0" cy="0"/>
          <a:chOff x="0" y="0"/>
          <a:chExt cx="0" cy="0"/>
        </a:xfrm>
      </p:grpSpPr>
      <p:sp>
        <p:nvSpPr>
          <p:cNvPr id="2" name="Shape 2"/>
          <p:cNvSpPr/>
          <p:nvPr/>
        </p:nvSpPr>
        <p:spPr>
          <a:xfrm flipH="1">
            <a:off x="9067799" y="0"/>
            <a:ext cx="122239" cy="6858000"/>
          </a:xfrm>
          <a:prstGeom prst="rect">
            <a:avLst/>
          </a:prstGeom>
          <a:solidFill>
            <a:srgbClr val="3DC60C"/>
          </a:solidFill>
          <a:ln w="12700">
            <a:miter lim="400000"/>
          </a:ln>
        </p:spPr>
        <p:txBody>
          <a:bodyPr lIns="0" tIns="0" rIns="0" bIns="0" anchor="ctr"/>
          <a:lstStyle/>
          <a:p>
            <a:pPr algn="ctr" fontAlgn="auto">
              <a:lnSpc>
                <a:spcPct val="90000"/>
              </a:lnSpc>
              <a:spcBef>
                <a:spcPts val="500"/>
              </a:spcBef>
              <a:spcAft>
                <a:spcPts val="0"/>
              </a:spcAft>
              <a:defRPr>
                <a:solidFill>
                  <a:srgbClr val="FFFFFF"/>
                </a:solidFill>
                <a:latin typeface="Sylfaen"/>
                <a:ea typeface="Sylfaen"/>
                <a:cs typeface="Sylfaen"/>
                <a:sym typeface="Sylfaen"/>
              </a:defRPr>
            </a:pPr>
            <a:endParaRPr sz="2400" kern="0">
              <a:solidFill>
                <a:srgbClr val="FFFFFF"/>
              </a:solidFill>
              <a:latin typeface="Sylfaen"/>
              <a:ea typeface="Sylfaen"/>
              <a:cs typeface="Sylfaen"/>
              <a:sym typeface="Sylfaen"/>
            </a:endParaRPr>
          </a:p>
        </p:txBody>
      </p:sp>
      <p:sp>
        <p:nvSpPr>
          <p:cNvPr id="3" name="Shape 3"/>
          <p:cNvSpPr/>
          <p:nvPr/>
        </p:nvSpPr>
        <p:spPr>
          <a:xfrm>
            <a:off x="9067800" y="1023937"/>
            <a:ext cx="122238" cy="685802"/>
          </a:xfrm>
          <a:prstGeom prst="rect">
            <a:avLst/>
          </a:prstGeom>
          <a:solidFill>
            <a:srgbClr val="FF0000"/>
          </a:solidFill>
          <a:ln w="12700">
            <a:miter lim="400000"/>
          </a:ln>
        </p:spPr>
        <p:txBody>
          <a:bodyPr lIns="0" tIns="0" rIns="0" bIns="0" anchor="ctr"/>
          <a:lstStyle/>
          <a:p>
            <a:pPr algn="ctr" fontAlgn="auto">
              <a:lnSpc>
                <a:spcPct val="90000"/>
              </a:lnSpc>
              <a:spcBef>
                <a:spcPts val="500"/>
              </a:spcBef>
              <a:spcAft>
                <a:spcPts val="0"/>
              </a:spcAft>
              <a:defRPr>
                <a:solidFill>
                  <a:srgbClr val="9A3130"/>
                </a:solidFill>
                <a:latin typeface="Sylfaen"/>
                <a:ea typeface="Sylfaen"/>
                <a:cs typeface="Sylfaen"/>
                <a:sym typeface="Sylfaen"/>
              </a:defRPr>
            </a:pPr>
            <a:endParaRPr sz="2400" kern="0">
              <a:solidFill>
                <a:srgbClr val="9A3130"/>
              </a:solidFill>
              <a:latin typeface="Sylfaen"/>
              <a:ea typeface="Sylfaen"/>
              <a:cs typeface="Sylfaen"/>
              <a:sym typeface="Sylfaen"/>
            </a:endParaRPr>
          </a:p>
        </p:txBody>
      </p:sp>
      <p:sp>
        <p:nvSpPr>
          <p:cNvPr id="4" name="Shape 4"/>
          <p:cNvSpPr/>
          <p:nvPr/>
        </p:nvSpPr>
        <p:spPr>
          <a:xfrm>
            <a:off x="4287837" y="6521450"/>
            <a:ext cx="4627564" cy="23790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r">
              <a:lnSpc>
                <a:spcPct val="120000"/>
              </a:lnSpc>
              <a:spcBef>
                <a:spcPts val="200"/>
              </a:spcBef>
              <a:defRPr sz="1100">
                <a:latin typeface="Times New Roman"/>
                <a:ea typeface="Times New Roman"/>
                <a:cs typeface="Times New Roman"/>
                <a:sym typeface="Times New Roman"/>
              </a:defRPr>
            </a:lvl1pPr>
          </a:lstStyle>
          <a:p>
            <a:pPr fontAlgn="auto">
              <a:spcAft>
                <a:spcPts val="0"/>
              </a:spcAft>
              <a:defRPr sz="1800"/>
            </a:pPr>
            <a:r>
              <a:rPr kern="0">
                <a:solidFill>
                  <a:sysClr val="windowText" lastClr="000000"/>
                </a:solidFill>
              </a:rPr>
              <a:t>Copyright © John Wiley &amp; Sons, Inc. All rights reserved.</a:t>
            </a:r>
          </a:p>
        </p:txBody>
      </p:sp>
      <p:sp>
        <p:nvSpPr>
          <p:cNvPr id="5" name="Shape 5"/>
          <p:cNvSpPr>
            <a:spLocks noGrp="1"/>
          </p:cNvSpPr>
          <p:nvPr>
            <p:ph type="title"/>
          </p:nvPr>
        </p:nvSpPr>
        <p:spPr>
          <a:xfrm>
            <a:off x="0" y="163974"/>
            <a:ext cx="9144000" cy="9906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lstStyle/>
          <a:p>
            <a:pPr lvl="0">
              <a:defRPr sz="1800" spc="0">
                <a:solidFill>
                  <a:srgbClr val="000000"/>
                </a:solidFill>
              </a:defRPr>
            </a:pPr>
            <a:r>
              <a:rPr sz="3900" spc="-100">
                <a:solidFill>
                  <a:srgbClr val="FF0000"/>
                </a:solidFill>
              </a:rPr>
              <a:t>Texte du titre</a:t>
            </a:r>
          </a:p>
        </p:txBody>
      </p:sp>
      <p:sp>
        <p:nvSpPr>
          <p:cNvPr id="6" name="Shape 6"/>
          <p:cNvSpPr>
            <a:spLocks noGrp="1"/>
          </p:cNvSpPr>
          <p:nvPr>
            <p:ph type="body" idx="1"/>
          </p:nvPr>
        </p:nvSpPr>
        <p:spPr>
          <a:xfrm>
            <a:off x="463950" y="902825"/>
            <a:ext cx="8451451" cy="563495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lvl="0">
              <a:defRPr sz="1800"/>
            </a:pPr>
            <a:r>
              <a:rPr sz="2600"/>
              <a:t>Texte niveau 1</a:t>
            </a:r>
          </a:p>
          <a:p>
            <a:pPr lvl="1">
              <a:defRPr sz="1800"/>
            </a:pPr>
            <a:r>
              <a:rPr sz="2600"/>
              <a:t>Texte niveau 2</a:t>
            </a:r>
          </a:p>
          <a:p>
            <a:pPr lvl="2">
              <a:defRPr sz="1800"/>
            </a:pPr>
            <a:r>
              <a:rPr sz="2600"/>
              <a:t>Texte niveau 3</a:t>
            </a:r>
          </a:p>
          <a:p>
            <a:pPr lvl="3">
              <a:defRPr sz="1800"/>
            </a:pPr>
            <a:r>
              <a:rPr sz="2600"/>
              <a:t>Texte niveau 4</a:t>
            </a:r>
          </a:p>
          <a:p>
            <a:pPr lvl="4">
              <a:defRPr sz="1800"/>
            </a:pPr>
            <a:r>
              <a:rPr sz="2600"/>
              <a:t>Texte niveau 5</a:t>
            </a:r>
          </a:p>
        </p:txBody>
      </p:sp>
    </p:spTree>
    <p:extLst>
      <p:ext uri="{BB962C8B-B14F-4D97-AF65-F5344CB8AC3E}">
        <p14:creationId xmlns:p14="http://schemas.microsoft.com/office/powerpoint/2010/main" val="122988074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transition spd="med"/>
  <p:txStyles>
    <p:titleStyle>
      <a:lvl1pPr algn="ctr">
        <a:defRPr sz="3900" spc="-100">
          <a:solidFill>
            <a:srgbClr val="FF0000"/>
          </a:solidFill>
          <a:latin typeface="Bookman Old Style"/>
          <a:ea typeface="Bookman Old Style"/>
          <a:cs typeface="Bookman Old Style"/>
          <a:sym typeface="Bookman Old Style"/>
        </a:defRPr>
      </a:lvl1pPr>
      <a:lvl2pPr algn="ctr">
        <a:defRPr sz="3900" spc="-100">
          <a:solidFill>
            <a:srgbClr val="FF0000"/>
          </a:solidFill>
          <a:latin typeface="Bookman Old Style"/>
          <a:ea typeface="Bookman Old Style"/>
          <a:cs typeface="Bookman Old Style"/>
          <a:sym typeface="Bookman Old Style"/>
        </a:defRPr>
      </a:lvl2pPr>
      <a:lvl3pPr algn="ctr">
        <a:defRPr sz="3900" spc="-100">
          <a:solidFill>
            <a:srgbClr val="FF0000"/>
          </a:solidFill>
          <a:latin typeface="Bookman Old Style"/>
          <a:ea typeface="Bookman Old Style"/>
          <a:cs typeface="Bookman Old Style"/>
          <a:sym typeface="Bookman Old Style"/>
        </a:defRPr>
      </a:lvl3pPr>
      <a:lvl4pPr algn="ctr">
        <a:defRPr sz="3900" spc="-100">
          <a:solidFill>
            <a:srgbClr val="FF0000"/>
          </a:solidFill>
          <a:latin typeface="Bookman Old Style"/>
          <a:ea typeface="Bookman Old Style"/>
          <a:cs typeface="Bookman Old Style"/>
          <a:sym typeface="Bookman Old Style"/>
        </a:defRPr>
      </a:lvl4pPr>
      <a:lvl5pPr algn="ctr">
        <a:defRPr sz="3900" spc="-100">
          <a:solidFill>
            <a:srgbClr val="FF0000"/>
          </a:solidFill>
          <a:latin typeface="Bookman Old Style"/>
          <a:ea typeface="Bookman Old Style"/>
          <a:cs typeface="Bookman Old Style"/>
          <a:sym typeface="Bookman Old Style"/>
        </a:defRPr>
      </a:lvl5pPr>
      <a:lvl6pPr algn="ctr">
        <a:defRPr sz="3900" spc="-100">
          <a:solidFill>
            <a:srgbClr val="FF0000"/>
          </a:solidFill>
          <a:latin typeface="Bookman Old Style"/>
          <a:ea typeface="Bookman Old Style"/>
          <a:cs typeface="Bookman Old Style"/>
          <a:sym typeface="Bookman Old Style"/>
        </a:defRPr>
      </a:lvl6pPr>
      <a:lvl7pPr algn="ctr">
        <a:defRPr sz="3900" spc="-100">
          <a:solidFill>
            <a:srgbClr val="FF0000"/>
          </a:solidFill>
          <a:latin typeface="Bookman Old Style"/>
          <a:ea typeface="Bookman Old Style"/>
          <a:cs typeface="Bookman Old Style"/>
          <a:sym typeface="Bookman Old Style"/>
        </a:defRPr>
      </a:lvl7pPr>
      <a:lvl8pPr algn="ctr">
        <a:defRPr sz="3900" spc="-100">
          <a:solidFill>
            <a:srgbClr val="FF0000"/>
          </a:solidFill>
          <a:latin typeface="Bookman Old Style"/>
          <a:ea typeface="Bookman Old Style"/>
          <a:cs typeface="Bookman Old Style"/>
          <a:sym typeface="Bookman Old Style"/>
        </a:defRPr>
      </a:lvl8pPr>
      <a:lvl9pPr algn="ctr">
        <a:defRPr sz="3900" spc="-100">
          <a:solidFill>
            <a:srgbClr val="FF0000"/>
          </a:solidFill>
          <a:latin typeface="Bookman Old Style"/>
          <a:ea typeface="Bookman Old Style"/>
          <a:cs typeface="Bookman Old Style"/>
          <a:sym typeface="Bookman Old Style"/>
        </a:defRPr>
      </a:lvl9pPr>
    </p:titleStyle>
    <p:bodyStyle>
      <a:lvl1pPr marL="288925" indent="-288925">
        <a:lnSpc>
          <a:spcPct val="165000"/>
        </a:lnSpc>
        <a:buClr>
          <a:srgbClr val="00B400"/>
        </a:buClr>
        <a:buSzPct val="70000"/>
        <a:buFont typeface="Wingdings"/>
        <a:buChar char="❖"/>
        <a:defRPr sz="2600">
          <a:latin typeface="Sylfaen"/>
          <a:ea typeface="Sylfaen"/>
          <a:cs typeface="Sylfaen"/>
          <a:sym typeface="Sylfaen"/>
        </a:defRPr>
      </a:lvl1pPr>
      <a:lvl2pPr marL="625475" indent="-336550">
        <a:lnSpc>
          <a:spcPct val="165000"/>
        </a:lnSpc>
        <a:buClr>
          <a:srgbClr val="00B400"/>
        </a:buClr>
        <a:buSzPct val="90000"/>
        <a:buFont typeface="Wingdings"/>
        <a:buChar char="▪"/>
        <a:defRPr sz="2600">
          <a:latin typeface="Sylfaen"/>
          <a:ea typeface="Sylfaen"/>
          <a:cs typeface="Sylfaen"/>
          <a:sym typeface="Sylfaen"/>
        </a:defRPr>
      </a:lvl2pPr>
      <a:lvl3pPr marL="914400" indent="-288925">
        <a:lnSpc>
          <a:spcPct val="165000"/>
        </a:lnSpc>
        <a:buClr>
          <a:srgbClr val="00B400"/>
        </a:buClr>
        <a:buSzPct val="85000"/>
        <a:buFont typeface="Wingdings"/>
        <a:buChar char="•"/>
        <a:defRPr sz="2600">
          <a:latin typeface="Sylfaen"/>
          <a:ea typeface="Sylfaen"/>
          <a:cs typeface="Sylfaen"/>
          <a:sym typeface="Sylfaen"/>
        </a:defRPr>
      </a:lvl3pPr>
      <a:lvl4pPr marL="1422400" indent="-371475">
        <a:lnSpc>
          <a:spcPct val="165000"/>
        </a:lnSpc>
        <a:buClr>
          <a:srgbClr val="00B400"/>
        </a:buClr>
        <a:buSzPct val="100000"/>
        <a:buFont typeface="Wingdings"/>
        <a:buChar char="•"/>
        <a:defRPr sz="2600">
          <a:latin typeface="Sylfaen"/>
          <a:ea typeface="Sylfaen"/>
          <a:cs typeface="Sylfaen"/>
          <a:sym typeface="Sylfaen"/>
        </a:defRPr>
      </a:lvl4pPr>
      <a:lvl5pPr marL="1750104" indent="-424542">
        <a:lnSpc>
          <a:spcPct val="165000"/>
        </a:lnSpc>
        <a:buClr>
          <a:srgbClr val="00B400"/>
        </a:buClr>
        <a:buSzPct val="100000"/>
        <a:buFont typeface="Wingdings"/>
        <a:buChar char="•"/>
        <a:defRPr sz="2600">
          <a:latin typeface="Sylfaen"/>
          <a:ea typeface="Sylfaen"/>
          <a:cs typeface="Sylfaen"/>
          <a:sym typeface="Sylfaen"/>
        </a:defRPr>
      </a:lvl5pPr>
      <a:lvl6pPr marL="1894114" indent="-339634">
        <a:lnSpc>
          <a:spcPct val="165000"/>
        </a:lnSpc>
        <a:buClr>
          <a:srgbClr val="00B400"/>
        </a:buClr>
        <a:buSzPct val="100000"/>
        <a:buFont typeface="Wingdings"/>
        <a:buChar char="•"/>
        <a:defRPr sz="2600">
          <a:latin typeface="Sylfaen"/>
          <a:ea typeface="Sylfaen"/>
          <a:cs typeface="Sylfaen"/>
          <a:sym typeface="Sylfaen"/>
        </a:defRPr>
      </a:lvl6pPr>
      <a:lvl7pPr marL="2076993" indent="-339633">
        <a:lnSpc>
          <a:spcPct val="165000"/>
        </a:lnSpc>
        <a:buClr>
          <a:srgbClr val="00B400"/>
        </a:buClr>
        <a:buSzPct val="100000"/>
        <a:buFont typeface="Wingdings"/>
        <a:buChar char="•"/>
        <a:defRPr sz="2600">
          <a:latin typeface="Sylfaen"/>
          <a:ea typeface="Sylfaen"/>
          <a:cs typeface="Sylfaen"/>
          <a:sym typeface="Sylfaen"/>
        </a:defRPr>
      </a:lvl7pPr>
      <a:lvl8pPr marL="2259874" indent="-339633">
        <a:lnSpc>
          <a:spcPct val="165000"/>
        </a:lnSpc>
        <a:buClr>
          <a:srgbClr val="00B400"/>
        </a:buClr>
        <a:buSzPct val="100000"/>
        <a:buFont typeface="Wingdings"/>
        <a:buChar char="•"/>
        <a:defRPr sz="2600">
          <a:latin typeface="Sylfaen"/>
          <a:ea typeface="Sylfaen"/>
          <a:cs typeface="Sylfaen"/>
          <a:sym typeface="Sylfaen"/>
        </a:defRPr>
      </a:lvl8pPr>
      <a:lvl9pPr marL="2442753" indent="-339633">
        <a:lnSpc>
          <a:spcPct val="165000"/>
        </a:lnSpc>
        <a:buClr>
          <a:srgbClr val="00B400"/>
        </a:buClr>
        <a:buSzPct val="100000"/>
        <a:buFont typeface="Wingdings"/>
        <a:buChar char="•"/>
        <a:defRPr sz="2600">
          <a:latin typeface="Sylfaen"/>
          <a:ea typeface="Sylfaen"/>
          <a:cs typeface="Sylfaen"/>
          <a:sym typeface="Sylfaen"/>
        </a:defRPr>
      </a:lvl9pPr>
    </p:bodyStyle>
    <p:otherStyle>
      <a:lvl1pPr algn="r">
        <a:defRPr sz="1200">
          <a:solidFill>
            <a:schemeClr val="tx1"/>
          </a:solidFill>
          <a:latin typeface="+mn-lt"/>
          <a:ea typeface="+mn-ea"/>
          <a:cs typeface="+mn-cs"/>
          <a:sym typeface="Sylfaen"/>
        </a:defRPr>
      </a:lvl1pPr>
      <a:lvl2pPr algn="r">
        <a:defRPr sz="1200">
          <a:solidFill>
            <a:schemeClr val="tx1"/>
          </a:solidFill>
          <a:latin typeface="+mn-lt"/>
          <a:ea typeface="+mn-ea"/>
          <a:cs typeface="+mn-cs"/>
          <a:sym typeface="Sylfaen"/>
        </a:defRPr>
      </a:lvl2pPr>
      <a:lvl3pPr algn="r">
        <a:defRPr sz="1200">
          <a:solidFill>
            <a:schemeClr val="tx1"/>
          </a:solidFill>
          <a:latin typeface="+mn-lt"/>
          <a:ea typeface="+mn-ea"/>
          <a:cs typeface="+mn-cs"/>
          <a:sym typeface="Sylfaen"/>
        </a:defRPr>
      </a:lvl3pPr>
      <a:lvl4pPr algn="r">
        <a:defRPr sz="1200">
          <a:solidFill>
            <a:schemeClr val="tx1"/>
          </a:solidFill>
          <a:latin typeface="+mn-lt"/>
          <a:ea typeface="+mn-ea"/>
          <a:cs typeface="+mn-cs"/>
          <a:sym typeface="Sylfaen"/>
        </a:defRPr>
      </a:lvl4pPr>
      <a:lvl5pPr algn="r">
        <a:defRPr sz="1200">
          <a:solidFill>
            <a:schemeClr val="tx1"/>
          </a:solidFill>
          <a:latin typeface="+mn-lt"/>
          <a:ea typeface="+mn-ea"/>
          <a:cs typeface="+mn-cs"/>
          <a:sym typeface="Sylfaen"/>
        </a:defRPr>
      </a:lvl5pPr>
      <a:lvl6pPr algn="r">
        <a:defRPr sz="1200">
          <a:solidFill>
            <a:schemeClr val="tx1"/>
          </a:solidFill>
          <a:latin typeface="+mn-lt"/>
          <a:ea typeface="+mn-ea"/>
          <a:cs typeface="+mn-cs"/>
          <a:sym typeface="Sylfaen"/>
        </a:defRPr>
      </a:lvl6pPr>
      <a:lvl7pPr algn="r">
        <a:defRPr sz="1200">
          <a:solidFill>
            <a:schemeClr val="tx1"/>
          </a:solidFill>
          <a:latin typeface="+mn-lt"/>
          <a:ea typeface="+mn-ea"/>
          <a:cs typeface="+mn-cs"/>
          <a:sym typeface="Sylfaen"/>
        </a:defRPr>
      </a:lvl7pPr>
      <a:lvl8pPr algn="r">
        <a:defRPr sz="1200">
          <a:solidFill>
            <a:schemeClr val="tx1"/>
          </a:solidFill>
          <a:latin typeface="+mn-lt"/>
          <a:ea typeface="+mn-ea"/>
          <a:cs typeface="+mn-cs"/>
          <a:sym typeface="Sylfaen"/>
        </a:defRPr>
      </a:lvl8pPr>
      <a:lvl9pPr algn="r">
        <a:defRPr sz="1200">
          <a:solidFill>
            <a:schemeClr val="tx1"/>
          </a:solidFill>
          <a:latin typeface="+mn-lt"/>
          <a:ea typeface="+mn-ea"/>
          <a:cs typeface="+mn-cs"/>
          <a:sym typeface="Sylfaen"/>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5000">
              <a:srgbClr val="FFFFFF"/>
            </a:gs>
            <a:gs pos="93000">
              <a:srgbClr val="EEEFF2"/>
            </a:gs>
            <a:gs pos="100000">
              <a:srgbClr val="D9D9D9"/>
            </a:gs>
          </a:gsLst>
          <a:lin ang="16500000" scaled="0"/>
        </a:gradFill>
        <a:effectLst/>
      </p:bgPr>
    </p:bg>
    <p:spTree>
      <p:nvGrpSpPr>
        <p:cNvPr id="1" name=""/>
        <p:cNvGrpSpPr/>
        <p:nvPr/>
      </p:nvGrpSpPr>
      <p:grpSpPr>
        <a:xfrm>
          <a:off x="0" y="0"/>
          <a:ext cx="0" cy="0"/>
          <a:chOff x="0" y="0"/>
          <a:chExt cx="0" cy="0"/>
        </a:xfrm>
      </p:grpSpPr>
      <p:sp>
        <p:nvSpPr>
          <p:cNvPr id="2" name="Shape 2"/>
          <p:cNvSpPr/>
          <p:nvPr/>
        </p:nvSpPr>
        <p:spPr>
          <a:xfrm flipH="1">
            <a:off x="9067799" y="0"/>
            <a:ext cx="122239" cy="6858000"/>
          </a:xfrm>
          <a:prstGeom prst="rect">
            <a:avLst/>
          </a:prstGeom>
          <a:solidFill>
            <a:srgbClr val="3DC60C"/>
          </a:solidFill>
          <a:ln w="12700">
            <a:miter lim="400000"/>
          </a:ln>
        </p:spPr>
        <p:txBody>
          <a:bodyPr lIns="0" tIns="0" rIns="0" bIns="0" anchor="ctr"/>
          <a:lstStyle/>
          <a:p>
            <a:pPr algn="ctr" fontAlgn="auto">
              <a:lnSpc>
                <a:spcPct val="90000"/>
              </a:lnSpc>
              <a:spcBef>
                <a:spcPts val="500"/>
              </a:spcBef>
              <a:spcAft>
                <a:spcPts val="0"/>
              </a:spcAft>
              <a:defRPr>
                <a:solidFill>
                  <a:srgbClr val="FFFFFF"/>
                </a:solidFill>
                <a:latin typeface="Sylfaen"/>
                <a:ea typeface="Sylfaen"/>
                <a:cs typeface="Sylfaen"/>
                <a:sym typeface="Sylfaen"/>
              </a:defRPr>
            </a:pPr>
            <a:endParaRPr sz="2400" kern="0">
              <a:solidFill>
                <a:srgbClr val="FFFFFF"/>
              </a:solidFill>
              <a:latin typeface="Sylfaen"/>
              <a:ea typeface="Sylfaen"/>
              <a:cs typeface="Sylfaen"/>
              <a:sym typeface="Sylfaen"/>
            </a:endParaRPr>
          </a:p>
        </p:txBody>
      </p:sp>
      <p:sp>
        <p:nvSpPr>
          <p:cNvPr id="3" name="Shape 3"/>
          <p:cNvSpPr/>
          <p:nvPr/>
        </p:nvSpPr>
        <p:spPr>
          <a:xfrm>
            <a:off x="9067800" y="1023937"/>
            <a:ext cx="122238" cy="685802"/>
          </a:xfrm>
          <a:prstGeom prst="rect">
            <a:avLst/>
          </a:prstGeom>
          <a:solidFill>
            <a:srgbClr val="FF0000"/>
          </a:solidFill>
          <a:ln w="12700">
            <a:miter lim="400000"/>
          </a:ln>
        </p:spPr>
        <p:txBody>
          <a:bodyPr lIns="0" tIns="0" rIns="0" bIns="0" anchor="ctr"/>
          <a:lstStyle/>
          <a:p>
            <a:pPr algn="ctr" fontAlgn="auto">
              <a:lnSpc>
                <a:spcPct val="90000"/>
              </a:lnSpc>
              <a:spcBef>
                <a:spcPts val="500"/>
              </a:spcBef>
              <a:spcAft>
                <a:spcPts val="0"/>
              </a:spcAft>
              <a:defRPr>
                <a:solidFill>
                  <a:srgbClr val="9A3130"/>
                </a:solidFill>
                <a:latin typeface="Sylfaen"/>
                <a:ea typeface="Sylfaen"/>
                <a:cs typeface="Sylfaen"/>
                <a:sym typeface="Sylfaen"/>
              </a:defRPr>
            </a:pPr>
            <a:endParaRPr sz="2400" kern="0">
              <a:solidFill>
                <a:srgbClr val="9A3130"/>
              </a:solidFill>
              <a:latin typeface="Sylfaen"/>
              <a:ea typeface="Sylfaen"/>
              <a:cs typeface="Sylfaen"/>
              <a:sym typeface="Sylfaen"/>
            </a:endParaRPr>
          </a:p>
        </p:txBody>
      </p:sp>
      <p:sp>
        <p:nvSpPr>
          <p:cNvPr id="4" name="Shape 4"/>
          <p:cNvSpPr/>
          <p:nvPr/>
        </p:nvSpPr>
        <p:spPr>
          <a:xfrm>
            <a:off x="4287837" y="6521450"/>
            <a:ext cx="4627564" cy="23790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r">
              <a:lnSpc>
                <a:spcPct val="120000"/>
              </a:lnSpc>
              <a:spcBef>
                <a:spcPts val="200"/>
              </a:spcBef>
              <a:defRPr sz="1100">
                <a:latin typeface="Times New Roman"/>
                <a:ea typeface="Times New Roman"/>
                <a:cs typeface="Times New Roman"/>
                <a:sym typeface="Times New Roman"/>
              </a:defRPr>
            </a:lvl1pPr>
          </a:lstStyle>
          <a:p>
            <a:pPr fontAlgn="auto">
              <a:spcAft>
                <a:spcPts val="0"/>
              </a:spcAft>
              <a:defRPr sz="1800"/>
            </a:pPr>
            <a:r>
              <a:rPr kern="0">
                <a:solidFill>
                  <a:sysClr val="windowText" lastClr="000000"/>
                </a:solidFill>
              </a:rPr>
              <a:t>Copyright © John Wiley &amp; Sons, Inc. All rights reserved.</a:t>
            </a:r>
          </a:p>
        </p:txBody>
      </p:sp>
      <p:sp>
        <p:nvSpPr>
          <p:cNvPr id="5" name="Shape 5"/>
          <p:cNvSpPr>
            <a:spLocks noGrp="1"/>
          </p:cNvSpPr>
          <p:nvPr>
            <p:ph type="title"/>
          </p:nvPr>
        </p:nvSpPr>
        <p:spPr>
          <a:xfrm>
            <a:off x="0" y="163974"/>
            <a:ext cx="9144000" cy="9906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lstStyle/>
          <a:p>
            <a:pPr lvl="0">
              <a:defRPr sz="1800" spc="0">
                <a:solidFill>
                  <a:srgbClr val="000000"/>
                </a:solidFill>
              </a:defRPr>
            </a:pPr>
            <a:r>
              <a:rPr sz="3900" spc="-100">
                <a:solidFill>
                  <a:srgbClr val="FF0000"/>
                </a:solidFill>
              </a:rPr>
              <a:t>Texte du titre</a:t>
            </a:r>
          </a:p>
        </p:txBody>
      </p:sp>
      <p:sp>
        <p:nvSpPr>
          <p:cNvPr id="6" name="Shape 6"/>
          <p:cNvSpPr>
            <a:spLocks noGrp="1"/>
          </p:cNvSpPr>
          <p:nvPr>
            <p:ph type="body" idx="1"/>
          </p:nvPr>
        </p:nvSpPr>
        <p:spPr>
          <a:xfrm>
            <a:off x="463950" y="902825"/>
            <a:ext cx="8451451" cy="563495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lvl="0">
              <a:defRPr sz="1800"/>
            </a:pPr>
            <a:r>
              <a:rPr sz="2600"/>
              <a:t>Texte niveau 1</a:t>
            </a:r>
          </a:p>
          <a:p>
            <a:pPr lvl="1">
              <a:defRPr sz="1800"/>
            </a:pPr>
            <a:r>
              <a:rPr sz="2600"/>
              <a:t>Texte niveau 2</a:t>
            </a:r>
          </a:p>
          <a:p>
            <a:pPr lvl="2">
              <a:defRPr sz="1800"/>
            </a:pPr>
            <a:r>
              <a:rPr sz="2600"/>
              <a:t>Texte niveau 3</a:t>
            </a:r>
          </a:p>
          <a:p>
            <a:pPr lvl="3">
              <a:defRPr sz="1800"/>
            </a:pPr>
            <a:r>
              <a:rPr sz="2600"/>
              <a:t>Texte niveau 4</a:t>
            </a:r>
          </a:p>
          <a:p>
            <a:pPr lvl="4">
              <a:defRPr sz="1800"/>
            </a:pPr>
            <a:r>
              <a:rPr sz="2600"/>
              <a:t>Texte niveau 5</a:t>
            </a:r>
          </a:p>
        </p:txBody>
      </p:sp>
    </p:spTree>
    <p:extLst>
      <p:ext uri="{BB962C8B-B14F-4D97-AF65-F5344CB8AC3E}">
        <p14:creationId xmlns:p14="http://schemas.microsoft.com/office/powerpoint/2010/main" val="110058897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Lst>
  <p:transition spd="med"/>
  <p:txStyles>
    <p:titleStyle>
      <a:lvl1pPr algn="ctr">
        <a:defRPr sz="3900" spc="-100">
          <a:solidFill>
            <a:srgbClr val="FF0000"/>
          </a:solidFill>
          <a:latin typeface="Bookman Old Style"/>
          <a:ea typeface="Bookman Old Style"/>
          <a:cs typeface="Bookman Old Style"/>
          <a:sym typeface="Bookman Old Style"/>
        </a:defRPr>
      </a:lvl1pPr>
      <a:lvl2pPr algn="ctr">
        <a:defRPr sz="3900" spc="-100">
          <a:solidFill>
            <a:srgbClr val="FF0000"/>
          </a:solidFill>
          <a:latin typeface="Bookman Old Style"/>
          <a:ea typeface="Bookman Old Style"/>
          <a:cs typeface="Bookman Old Style"/>
          <a:sym typeface="Bookman Old Style"/>
        </a:defRPr>
      </a:lvl2pPr>
      <a:lvl3pPr algn="ctr">
        <a:defRPr sz="3900" spc="-100">
          <a:solidFill>
            <a:srgbClr val="FF0000"/>
          </a:solidFill>
          <a:latin typeface="Bookman Old Style"/>
          <a:ea typeface="Bookman Old Style"/>
          <a:cs typeface="Bookman Old Style"/>
          <a:sym typeface="Bookman Old Style"/>
        </a:defRPr>
      </a:lvl3pPr>
      <a:lvl4pPr algn="ctr">
        <a:defRPr sz="3900" spc="-100">
          <a:solidFill>
            <a:srgbClr val="FF0000"/>
          </a:solidFill>
          <a:latin typeface="Bookman Old Style"/>
          <a:ea typeface="Bookman Old Style"/>
          <a:cs typeface="Bookman Old Style"/>
          <a:sym typeface="Bookman Old Style"/>
        </a:defRPr>
      </a:lvl4pPr>
      <a:lvl5pPr algn="ctr">
        <a:defRPr sz="3900" spc="-100">
          <a:solidFill>
            <a:srgbClr val="FF0000"/>
          </a:solidFill>
          <a:latin typeface="Bookman Old Style"/>
          <a:ea typeface="Bookman Old Style"/>
          <a:cs typeface="Bookman Old Style"/>
          <a:sym typeface="Bookman Old Style"/>
        </a:defRPr>
      </a:lvl5pPr>
      <a:lvl6pPr algn="ctr">
        <a:defRPr sz="3900" spc="-100">
          <a:solidFill>
            <a:srgbClr val="FF0000"/>
          </a:solidFill>
          <a:latin typeface="Bookman Old Style"/>
          <a:ea typeface="Bookman Old Style"/>
          <a:cs typeface="Bookman Old Style"/>
          <a:sym typeface="Bookman Old Style"/>
        </a:defRPr>
      </a:lvl6pPr>
      <a:lvl7pPr algn="ctr">
        <a:defRPr sz="3900" spc="-100">
          <a:solidFill>
            <a:srgbClr val="FF0000"/>
          </a:solidFill>
          <a:latin typeface="Bookman Old Style"/>
          <a:ea typeface="Bookman Old Style"/>
          <a:cs typeface="Bookman Old Style"/>
          <a:sym typeface="Bookman Old Style"/>
        </a:defRPr>
      </a:lvl7pPr>
      <a:lvl8pPr algn="ctr">
        <a:defRPr sz="3900" spc="-100">
          <a:solidFill>
            <a:srgbClr val="FF0000"/>
          </a:solidFill>
          <a:latin typeface="Bookman Old Style"/>
          <a:ea typeface="Bookman Old Style"/>
          <a:cs typeface="Bookman Old Style"/>
          <a:sym typeface="Bookman Old Style"/>
        </a:defRPr>
      </a:lvl8pPr>
      <a:lvl9pPr algn="ctr">
        <a:defRPr sz="3900" spc="-100">
          <a:solidFill>
            <a:srgbClr val="FF0000"/>
          </a:solidFill>
          <a:latin typeface="Bookman Old Style"/>
          <a:ea typeface="Bookman Old Style"/>
          <a:cs typeface="Bookman Old Style"/>
          <a:sym typeface="Bookman Old Style"/>
        </a:defRPr>
      </a:lvl9pPr>
    </p:titleStyle>
    <p:bodyStyle>
      <a:lvl1pPr marL="288925" indent="-288925">
        <a:lnSpc>
          <a:spcPct val="165000"/>
        </a:lnSpc>
        <a:buClr>
          <a:srgbClr val="00B400"/>
        </a:buClr>
        <a:buSzPct val="70000"/>
        <a:buFont typeface="Wingdings"/>
        <a:buChar char="❖"/>
        <a:defRPr sz="2600">
          <a:latin typeface="Sylfaen"/>
          <a:ea typeface="Sylfaen"/>
          <a:cs typeface="Sylfaen"/>
          <a:sym typeface="Sylfaen"/>
        </a:defRPr>
      </a:lvl1pPr>
      <a:lvl2pPr marL="625475" indent="-336550">
        <a:lnSpc>
          <a:spcPct val="165000"/>
        </a:lnSpc>
        <a:buClr>
          <a:srgbClr val="00B400"/>
        </a:buClr>
        <a:buSzPct val="90000"/>
        <a:buFont typeface="Wingdings"/>
        <a:buChar char="▪"/>
        <a:defRPr sz="2600">
          <a:latin typeface="Sylfaen"/>
          <a:ea typeface="Sylfaen"/>
          <a:cs typeface="Sylfaen"/>
          <a:sym typeface="Sylfaen"/>
        </a:defRPr>
      </a:lvl2pPr>
      <a:lvl3pPr marL="914400" indent="-288925">
        <a:lnSpc>
          <a:spcPct val="165000"/>
        </a:lnSpc>
        <a:buClr>
          <a:srgbClr val="00B400"/>
        </a:buClr>
        <a:buSzPct val="85000"/>
        <a:buFont typeface="Wingdings"/>
        <a:buChar char="•"/>
        <a:defRPr sz="2600">
          <a:latin typeface="Sylfaen"/>
          <a:ea typeface="Sylfaen"/>
          <a:cs typeface="Sylfaen"/>
          <a:sym typeface="Sylfaen"/>
        </a:defRPr>
      </a:lvl3pPr>
      <a:lvl4pPr marL="1422400" indent="-371475">
        <a:lnSpc>
          <a:spcPct val="165000"/>
        </a:lnSpc>
        <a:buClr>
          <a:srgbClr val="00B400"/>
        </a:buClr>
        <a:buSzPct val="100000"/>
        <a:buFont typeface="Wingdings"/>
        <a:buChar char="•"/>
        <a:defRPr sz="2600">
          <a:latin typeface="Sylfaen"/>
          <a:ea typeface="Sylfaen"/>
          <a:cs typeface="Sylfaen"/>
          <a:sym typeface="Sylfaen"/>
        </a:defRPr>
      </a:lvl4pPr>
      <a:lvl5pPr marL="1750104" indent="-424542">
        <a:lnSpc>
          <a:spcPct val="165000"/>
        </a:lnSpc>
        <a:buClr>
          <a:srgbClr val="00B400"/>
        </a:buClr>
        <a:buSzPct val="100000"/>
        <a:buFont typeface="Wingdings"/>
        <a:buChar char="•"/>
        <a:defRPr sz="2600">
          <a:latin typeface="Sylfaen"/>
          <a:ea typeface="Sylfaen"/>
          <a:cs typeface="Sylfaen"/>
          <a:sym typeface="Sylfaen"/>
        </a:defRPr>
      </a:lvl5pPr>
      <a:lvl6pPr marL="1894114" indent="-339634">
        <a:lnSpc>
          <a:spcPct val="165000"/>
        </a:lnSpc>
        <a:buClr>
          <a:srgbClr val="00B400"/>
        </a:buClr>
        <a:buSzPct val="100000"/>
        <a:buFont typeface="Wingdings"/>
        <a:buChar char="•"/>
        <a:defRPr sz="2600">
          <a:latin typeface="Sylfaen"/>
          <a:ea typeface="Sylfaen"/>
          <a:cs typeface="Sylfaen"/>
          <a:sym typeface="Sylfaen"/>
        </a:defRPr>
      </a:lvl6pPr>
      <a:lvl7pPr marL="2076993" indent="-339633">
        <a:lnSpc>
          <a:spcPct val="165000"/>
        </a:lnSpc>
        <a:buClr>
          <a:srgbClr val="00B400"/>
        </a:buClr>
        <a:buSzPct val="100000"/>
        <a:buFont typeface="Wingdings"/>
        <a:buChar char="•"/>
        <a:defRPr sz="2600">
          <a:latin typeface="Sylfaen"/>
          <a:ea typeface="Sylfaen"/>
          <a:cs typeface="Sylfaen"/>
          <a:sym typeface="Sylfaen"/>
        </a:defRPr>
      </a:lvl7pPr>
      <a:lvl8pPr marL="2259874" indent="-339633">
        <a:lnSpc>
          <a:spcPct val="165000"/>
        </a:lnSpc>
        <a:buClr>
          <a:srgbClr val="00B400"/>
        </a:buClr>
        <a:buSzPct val="100000"/>
        <a:buFont typeface="Wingdings"/>
        <a:buChar char="•"/>
        <a:defRPr sz="2600">
          <a:latin typeface="Sylfaen"/>
          <a:ea typeface="Sylfaen"/>
          <a:cs typeface="Sylfaen"/>
          <a:sym typeface="Sylfaen"/>
        </a:defRPr>
      </a:lvl8pPr>
      <a:lvl9pPr marL="2442753" indent="-339633">
        <a:lnSpc>
          <a:spcPct val="165000"/>
        </a:lnSpc>
        <a:buClr>
          <a:srgbClr val="00B400"/>
        </a:buClr>
        <a:buSzPct val="100000"/>
        <a:buFont typeface="Wingdings"/>
        <a:buChar char="•"/>
        <a:defRPr sz="2600">
          <a:latin typeface="Sylfaen"/>
          <a:ea typeface="Sylfaen"/>
          <a:cs typeface="Sylfaen"/>
          <a:sym typeface="Sylfaen"/>
        </a:defRPr>
      </a:lvl9pPr>
    </p:bodyStyle>
    <p:otherStyle>
      <a:lvl1pPr algn="r">
        <a:defRPr sz="1200">
          <a:solidFill>
            <a:schemeClr val="tx1"/>
          </a:solidFill>
          <a:latin typeface="+mn-lt"/>
          <a:ea typeface="+mn-ea"/>
          <a:cs typeface="+mn-cs"/>
          <a:sym typeface="Sylfaen"/>
        </a:defRPr>
      </a:lvl1pPr>
      <a:lvl2pPr algn="r">
        <a:defRPr sz="1200">
          <a:solidFill>
            <a:schemeClr val="tx1"/>
          </a:solidFill>
          <a:latin typeface="+mn-lt"/>
          <a:ea typeface="+mn-ea"/>
          <a:cs typeface="+mn-cs"/>
          <a:sym typeface="Sylfaen"/>
        </a:defRPr>
      </a:lvl2pPr>
      <a:lvl3pPr algn="r">
        <a:defRPr sz="1200">
          <a:solidFill>
            <a:schemeClr val="tx1"/>
          </a:solidFill>
          <a:latin typeface="+mn-lt"/>
          <a:ea typeface="+mn-ea"/>
          <a:cs typeface="+mn-cs"/>
          <a:sym typeface="Sylfaen"/>
        </a:defRPr>
      </a:lvl3pPr>
      <a:lvl4pPr algn="r">
        <a:defRPr sz="1200">
          <a:solidFill>
            <a:schemeClr val="tx1"/>
          </a:solidFill>
          <a:latin typeface="+mn-lt"/>
          <a:ea typeface="+mn-ea"/>
          <a:cs typeface="+mn-cs"/>
          <a:sym typeface="Sylfaen"/>
        </a:defRPr>
      </a:lvl4pPr>
      <a:lvl5pPr algn="r">
        <a:defRPr sz="1200">
          <a:solidFill>
            <a:schemeClr val="tx1"/>
          </a:solidFill>
          <a:latin typeface="+mn-lt"/>
          <a:ea typeface="+mn-ea"/>
          <a:cs typeface="+mn-cs"/>
          <a:sym typeface="Sylfaen"/>
        </a:defRPr>
      </a:lvl5pPr>
      <a:lvl6pPr algn="r">
        <a:defRPr sz="1200">
          <a:solidFill>
            <a:schemeClr val="tx1"/>
          </a:solidFill>
          <a:latin typeface="+mn-lt"/>
          <a:ea typeface="+mn-ea"/>
          <a:cs typeface="+mn-cs"/>
          <a:sym typeface="Sylfaen"/>
        </a:defRPr>
      </a:lvl6pPr>
      <a:lvl7pPr algn="r">
        <a:defRPr sz="1200">
          <a:solidFill>
            <a:schemeClr val="tx1"/>
          </a:solidFill>
          <a:latin typeface="+mn-lt"/>
          <a:ea typeface="+mn-ea"/>
          <a:cs typeface="+mn-cs"/>
          <a:sym typeface="Sylfaen"/>
        </a:defRPr>
      </a:lvl7pPr>
      <a:lvl8pPr algn="r">
        <a:defRPr sz="1200">
          <a:solidFill>
            <a:schemeClr val="tx1"/>
          </a:solidFill>
          <a:latin typeface="+mn-lt"/>
          <a:ea typeface="+mn-ea"/>
          <a:cs typeface="+mn-cs"/>
          <a:sym typeface="Sylfaen"/>
        </a:defRPr>
      </a:lvl8pPr>
      <a:lvl9pPr algn="r">
        <a:defRPr sz="1200">
          <a:solidFill>
            <a:schemeClr val="tx1"/>
          </a:solidFill>
          <a:latin typeface="+mn-lt"/>
          <a:ea typeface="+mn-ea"/>
          <a:cs typeface="+mn-cs"/>
          <a:sym typeface="Sylfaen"/>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5000">
              <a:srgbClr val="FFFFFF"/>
            </a:gs>
            <a:gs pos="93000">
              <a:srgbClr val="EEEFF2"/>
            </a:gs>
            <a:gs pos="100000">
              <a:srgbClr val="D9D9D9"/>
            </a:gs>
          </a:gsLst>
          <a:lin ang="16500000" scaled="0"/>
        </a:gradFill>
        <a:effectLst/>
      </p:bgPr>
    </p:bg>
    <p:spTree>
      <p:nvGrpSpPr>
        <p:cNvPr id="1" name=""/>
        <p:cNvGrpSpPr/>
        <p:nvPr/>
      </p:nvGrpSpPr>
      <p:grpSpPr>
        <a:xfrm>
          <a:off x="0" y="0"/>
          <a:ext cx="0" cy="0"/>
          <a:chOff x="0" y="0"/>
          <a:chExt cx="0" cy="0"/>
        </a:xfrm>
      </p:grpSpPr>
      <p:sp>
        <p:nvSpPr>
          <p:cNvPr id="2" name="Shape 2"/>
          <p:cNvSpPr/>
          <p:nvPr/>
        </p:nvSpPr>
        <p:spPr>
          <a:xfrm flipH="1">
            <a:off x="9067799" y="0"/>
            <a:ext cx="122239" cy="6858000"/>
          </a:xfrm>
          <a:prstGeom prst="rect">
            <a:avLst/>
          </a:prstGeom>
          <a:solidFill>
            <a:srgbClr val="3DC60C"/>
          </a:solidFill>
          <a:ln w="12700">
            <a:miter lim="400000"/>
          </a:ln>
        </p:spPr>
        <p:txBody>
          <a:bodyPr lIns="0" tIns="0" rIns="0" bIns="0" anchor="ctr"/>
          <a:lstStyle/>
          <a:p>
            <a:pPr algn="ctr" fontAlgn="auto">
              <a:lnSpc>
                <a:spcPct val="90000"/>
              </a:lnSpc>
              <a:spcBef>
                <a:spcPts val="500"/>
              </a:spcBef>
              <a:spcAft>
                <a:spcPts val="0"/>
              </a:spcAft>
              <a:defRPr>
                <a:solidFill>
                  <a:srgbClr val="FFFFFF"/>
                </a:solidFill>
                <a:latin typeface="Sylfaen"/>
                <a:ea typeface="Sylfaen"/>
                <a:cs typeface="Sylfaen"/>
                <a:sym typeface="Sylfaen"/>
              </a:defRPr>
            </a:pPr>
            <a:endParaRPr sz="2400" kern="0">
              <a:solidFill>
                <a:srgbClr val="FFFFFF"/>
              </a:solidFill>
              <a:latin typeface="Sylfaen"/>
              <a:ea typeface="Sylfaen"/>
              <a:cs typeface="Sylfaen"/>
              <a:sym typeface="Sylfaen"/>
            </a:endParaRPr>
          </a:p>
        </p:txBody>
      </p:sp>
      <p:sp>
        <p:nvSpPr>
          <p:cNvPr id="3" name="Shape 3"/>
          <p:cNvSpPr/>
          <p:nvPr/>
        </p:nvSpPr>
        <p:spPr>
          <a:xfrm>
            <a:off x="9067800" y="1023937"/>
            <a:ext cx="122238" cy="685802"/>
          </a:xfrm>
          <a:prstGeom prst="rect">
            <a:avLst/>
          </a:prstGeom>
          <a:solidFill>
            <a:srgbClr val="FF0000"/>
          </a:solidFill>
          <a:ln w="12700">
            <a:miter lim="400000"/>
          </a:ln>
        </p:spPr>
        <p:txBody>
          <a:bodyPr lIns="0" tIns="0" rIns="0" bIns="0" anchor="ctr"/>
          <a:lstStyle/>
          <a:p>
            <a:pPr algn="ctr" fontAlgn="auto">
              <a:lnSpc>
                <a:spcPct val="90000"/>
              </a:lnSpc>
              <a:spcBef>
                <a:spcPts val="500"/>
              </a:spcBef>
              <a:spcAft>
                <a:spcPts val="0"/>
              </a:spcAft>
              <a:defRPr>
                <a:solidFill>
                  <a:srgbClr val="9A3130"/>
                </a:solidFill>
                <a:latin typeface="Sylfaen"/>
                <a:ea typeface="Sylfaen"/>
                <a:cs typeface="Sylfaen"/>
                <a:sym typeface="Sylfaen"/>
              </a:defRPr>
            </a:pPr>
            <a:endParaRPr sz="2400" kern="0">
              <a:solidFill>
                <a:srgbClr val="9A3130"/>
              </a:solidFill>
              <a:latin typeface="Sylfaen"/>
              <a:ea typeface="Sylfaen"/>
              <a:cs typeface="Sylfaen"/>
              <a:sym typeface="Sylfaen"/>
            </a:endParaRPr>
          </a:p>
        </p:txBody>
      </p:sp>
      <p:sp>
        <p:nvSpPr>
          <p:cNvPr id="4" name="Shape 4"/>
          <p:cNvSpPr/>
          <p:nvPr/>
        </p:nvSpPr>
        <p:spPr>
          <a:xfrm>
            <a:off x="4287837" y="6521450"/>
            <a:ext cx="4627564" cy="23790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r">
              <a:lnSpc>
                <a:spcPct val="120000"/>
              </a:lnSpc>
              <a:spcBef>
                <a:spcPts val="200"/>
              </a:spcBef>
              <a:defRPr sz="1100">
                <a:latin typeface="Times New Roman"/>
                <a:ea typeface="Times New Roman"/>
                <a:cs typeface="Times New Roman"/>
                <a:sym typeface="Times New Roman"/>
              </a:defRPr>
            </a:lvl1pPr>
          </a:lstStyle>
          <a:p>
            <a:pPr fontAlgn="auto">
              <a:spcAft>
                <a:spcPts val="0"/>
              </a:spcAft>
              <a:defRPr sz="1800"/>
            </a:pPr>
            <a:r>
              <a:rPr kern="0">
                <a:solidFill>
                  <a:sysClr val="windowText" lastClr="000000"/>
                </a:solidFill>
              </a:rPr>
              <a:t>Copyright © John Wiley &amp; Sons, Inc. All rights reserved.</a:t>
            </a:r>
          </a:p>
        </p:txBody>
      </p:sp>
      <p:sp>
        <p:nvSpPr>
          <p:cNvPr id="5" name="Shape 5"/>
          <p:cNvSpPr>
            <a:spLocks noGrp="1"/>
          </p:cNvSpPr>
          <p:nvPr>
            <p:ph type="title"/>
          </p:nvPr>
        </p:nvSpPr>
        <p:spPr>
          <a:xfrm>
            <a:off x="0" y="163974"/>
            <a:ext cx="9144000" cy="9906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lstStyle/>
          <a:p>
            <a:pPr lvl="0">
              <a:defRPr sz="1800" spc="0">
                <a:solidFill>
                  <a:srgbClr val="000000"/>
                </a:solidFill>
              </a:defRPr>
            </a:pPr>
            <a:r>
              <a:rPr sz="3900" spc="-100">
                <a:solidFill>
                  <a:srgbClr val="FF0000"/>
                </a:solidFill>
              </a:rPr>
              <a:t>Texte du titre</a:t>
            </a:r>
          </a:p>
        </p:txBody>
      </p:sp>
      <p:sp>
        <p:nvSpPr>
          <p:cNvPr id="6" name="Shape 6"/>
          <p:cNvSpPr>
            <a:spLocks noGrp="1"/>
          </p:cNvSpPr>
          <p:nvPr>
            <p:ph type="body" idx="1"/>
          </p:nvPr>
        </p:nvSpPr>
        <p:spPr>
          <a:xfrm>
            <a:off x="463950" y="902825"/>
            <a:ext cx="8451451" cy="563495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lvl="0">
              <a:defRPr sz="1800"/>
            </a:pPr>
            <a:r>
              <a:rPr sz="2600"/>
              <a:t>Texte niveau 1</a:t>
            </a:r>
          </a:p>
          <a:p>
            <a:pPr lvl="1">
              <a:defRPr sz="1800"/>
            </a:pPr>
            <a:r>
              <a:rPr sz="2600"/>
              <a:t>Texte niveau 2</a:t>
            </a:r>
          </a:p>
          <a:p>
            <a:pPr lvl="2">
              <a:defRPr sz="1800"/>
            </a:pPr>
            <a:r>
              <a:rPr sz="2600"/>
              <a:t>Texte niveau 3</a:t>
            </a:r>
          </a:p>
          <a:p>
            <a:pPr lvl="3">
              <a:defRPr sz="1800"/>
            </a:pPr>
            <a:r>
              <a:rPr sz="2600"/>
              <a:t>Texte niveau 4</a:t>
            </a:r>
          </a:p>
          <a:p>
            <a:pPr lvl="4">
              <a:defRPr sz="1800"/>
            </a:pPr>
            <a:r>
              <a:rPr sz="2600"/>
              <a:t>Texte niveau 5</a:t>
            </a:r>
          </a:p>
        </p:txBody>
      </p:sp>
    </p:spTree>
    <p:extLst>
      <p:ext uri="{BB962C8B-B14F-4D97-AF65-F5344CB8AC3E}">
        <p14:creationId xmlns:p14="http://schemas.microsoft.com/office/powerpoint/2010/main" val="129583537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Lst>
  <p:transition spd="med"/>
  <p:txStyles>
    <p:titleStyle>
      <a:lvl1pPr algn="ctr">
        <a:defRPr sz="3900" spc="-100">
          <a:solidFill>
            <a:srgbClr val="FF0000"/>
          </a:solidFill>
          <a:latin typeface="Bookman Old Style"/>
          <a:ea typeface="Bookman Old Style"/>
          <a:cs typeface="Bookman Old Style"/>
          <a:sym typeface="Bookman Old Style"/>
        </a:defRPr>
      </a:lvl1pPr>
      <a:lvl2pPr algn="ctr">
        <a:defRPr sz="3900" spc="-100">
          <a:solidFill>
            <a:srgbClr val="FF0000"/>
          </a:solidFill>
          <a:latin typeface="Bookman Old Style"/>
          <a:ea typeface="Bookman Old Style"/>
          <a:cs typeface="Bookman Old Style"/>
          <a:sym typeface="Bookman Old Style"/>
        </a:defRPr>
      </a:lvl2pPr>
      <a:lvl3pPr algn="ctr">
        <a:defRPr sz="3900" spc="-100">
          <a:solidFill>
            <a:srgbClr val="FF0000"/>
          </a:solidFill>
          <a:latin typeface="Bookman Old Style"/>
          <a:ea typeface="Bookman Old Style"/>
          <a:cs typeface="Bookman Old Style"/>
          <a:sym typeface="Bookman Old Style"/>
        </a:defRPr>
      </a:lvl3pPr>
      <a:lvl4pPr algn="ctr">
        <a:defRPr sz="3900" spc="-100">
          <a:solidFill>
            <a:srgbClr val="FF0000"/>
          </a:solidFill>
          <a:latin typeface="Bookman Old Style"/>
          <a:ea typeface="Bookman Old Style"/>
          <a:cs typeface="Bookman Old Style"/>
          <a:sym typeface="Bookman Old Style"/>
        </a:defRPr>
      </a:lvl4pPr>
      <a:lvl5pPr algn="ctr">
        <a:defRPr sz="3900" spc="-100">
          <a:solidFill>
            <a:srgbClr val="FF0000"/>
          </a:solidFill>
          <a:latin typeface="Bookman Old Style"/>
          <a:ea typeface="Bookman Old Style"/>
          <a:cs typeface="Bookman Old Style"/>
          <a:sym typeface="Bookman Old Style"/>
        </a:defRPr>
      </a:lvl5pPr>
      <a:lvl6pPr algn="ctr">
        <a:defRPr sz="3900" spc="-100">
          <a:solidFill>
            <a:srgbClr val="FF0000"/>
          </a:solidFill>
          <a:latin typeface="Bookman Old Style"/>
          <a:ea typeface="Bookman Old Style"/>
          <a:cs typeface="Bookman Old Style"/>
          <a:sym typeface="Bookman Old Style"/>
        </a:defRPr>
      </a:lvl6pPr>
      <a:lvl7pPr algn="ctr">
        <a:defRPr sz="3900" spc="-100">
          <a:solidFill>
            <a:srgbClr val="FF0000"/>
          </a:solidFill>
          <a:latin typeface="Bookman Old Style"/>
          <a:ea typeface="Bookman Old Style"/>
          <a:cs typeface="Bookman Old Style"/>
          <a:sym typeface="Bookman Old Style"/>
        </a:defRPr>
      </a:lvl7pPr>
      <a:lvl8pPr algn="ctr">
        <a:defRPr sz="3900" spc="-100">
          <a:solidFill>
            <a:srgbClr val="FF0000"/>
          </a:solidFill>
          <a:latin typeface="Bookman Old Style"/>
          <a:ea typeface="Bookman Old Style"/>
          <a:cs typeface="Bookman Old Style"/>
          <a:sym typeface="Bookman Old Style"/>
        </a:defRPr>
      </a:lvl8pPr>
      <a:lvl9pPr algn="ctr">
        <a:defRPr sz="3900" spc="-100">
          <a:solidFill>
            <a:srgbClr val="FF0000"/>
          </a:solidFill>
          <a:latin typeface="Bookman Old Style"/>
          <a:ea typeface="Bookman Old Style"/>
          <a:cs typeface="Bookman Old Style"/>
          <a:sym typeface="Bookman Old Style"/>
        </a:defRPr>
      </a:lvl9pPr>
    </p:titleStyle>
    <p:bodyStyle>
      <a:lvl1pPr marL="288925" indent="-288925">
        <a:lnSpc>
          <a:spcPct val="165000"/>
        </a:lnSpc>
        <a:buClr>
          <a:srgbClr val="00B400"/>
        </a:buClr>
        <a:buSzPct val="70000"/>
        <a:buFont typeface="Wingdings"/>
        <a:buChar char="❖"/>
        <a:defRPr sz="2600">
          <a:latin typeface="Sylfaen"/>
          <a:ea typeface="Sylfaen"/>
          <a:cs typeface="Sylfaen"/>
          <a:sym typeface="Sylfaen"/>
        </a:defRPr>
      </a:lvl1pPr>
      <a:lvl2pPr marL="625475" indent="-336550">
        <a:lnSpc>
          <a:spcPct val="165000"/>
        </a:lnSpc>
        <a:buClr>
          <a:srgbClr val="00B400"/>
        </a:buClr>
        <a:buSzPct val="90000"/>
        <a:buFont typeface="Wingdings"/>
        <a:buChar char="▪"/>
        <a:defRPr sz="2600">
          <a:latin typeface="Sylfaen"/>
          <a:ea typeface="Sylfaen"/>
          <a:cs typeface="Sylfaen"/>
          <a:sym typeface="Sylfaen"/>
        </a:defRPr>
      </a:lvl2pPr>
      <a:lvl3pPr marL="914400" indent="-288925">
        <a:lnSpc>
          <a:spcPct val="165000"/>
        </a:lnSpc>
        <a:buClr>
          <a:srgbClr val="00B400"/>
        </a:buClr>
        <a:buSzPct val="85000"/>
        <a:buFont typeface="Wingdings"/>
        <a:buChar char="•"/>
        <a:defRPr sz="2600">
          <a:latin typeface="Sylfaen"/>
          <a:ea typeface="Sylfaen"/>
          <a:cs typeface="Sylfaen"/>
          <a:sym typeface="Sylfaen"/>
        </a:defRPr>
      </a:lvl3pPr>
      <a:lvl4pPr marL="1422400" indent="-371475">
        <a:lnSpc>
          <a:spcPct val="165000"/>
        </a:lnSpc>
        <a:buClr>
          <a:srgbClr val="00B400"/>
        </a:buClr>
        <a:buSzPct val="100000"/>
        <a:buFont typeface="Wingdings"/>
        <a:buChar char="•"/>
        <a:defRPr sz="2600">
          <a:latin typeface="Sylfaen"/>
          <a:ea typeface="Sylfaen"/>
          <a:cs typeface="Sylfaen"/>
          <a:sym typeface="Sylfaen"/>
        </a:defRPr>
      </a:lvl4pPr>
      <a:lvl5pPr marL="1750104" indent="-424542">
        <a:lnSpc>
          <a:spcPct val="165000"/>
        </a:lnSpc>
        <a:buClr>
          <a:srgbClr val="00B400"/>
        </a:buClr>
        <a:buSzPct val="100000"/>
        <a:buFont typeface="Wingdings"/>
        <a:buChar char="•"/>
        <a:defRPr sz="2600">
          <a:latin typeface="Sylfaen"/>
          <a:ea typeface="Sylfaen"/>
          <a:cs typeface="Sylfaen"/>
          <a:sym typeface="Sylfaen"/>
        </a:defRPr>
      </a:lvl5pPr>
      <a:lvl6pPr marL="1894114" indent="-339634">
        <a:lnSpc>
          <a:spcPct val="165000"/>
        </a:lnSpc>
        <a:buClr>
          <a:srgbClr val="00B400"/>
        </a:buClr>
        <a:buSzPct val="100000"/>
        <a:buFont typeface="Wingdings"/>
        <a:buChar char="•"/>
        <a:defRPr sz="2600">
          <a:latin typeface="Sylfaen"/>
          <a:ea typeface="Sylfaen"/>
          <a:cs typeface="Sylfaen"/>
          <a:sym typeface="Sylfaen"/>
        </a:defRPr>
      </a:lvl6pPr>
      <a:lvl7pPr marL="2076993" indent="-339633">
        <a:lnSpc>
          <a:spcPct val="165000"/>
        </a:lnSpc>
        <a:buClr>
          <a:srgbClr val="00B400"/>
        </a:buClr>
        <a:buSzPct val="100000"/>
        <a:buFont typeface="Wingdings"/>
        <a:buChar char="•"/>
        <a:defRPr sz="2600">
          <a:latin typeface="Sylfaen"/>
          <a:ea typeface="Sylfaen"/>
          <a:cs typeface="Sylfaen"/>
          <a:sym typeface="Sylfaen"/>
        </a:defRPr>
      </a:lvl7pPr>
      <a:lvl8pPr marL="2259874" indent="-339633">
        <a:lnSpc>
          <a:spcPct val="165000"/>
        </a:lnSpc>
        <a:buClr>
          <a:srgbClr val="00B400"/>
        </a:buClr>
        <a:buSzPct val="100000"/>
        <a:buFont typeface="Wingdings"/>
        <a:buChar char="•"/>
        <a:defRPr sz="2600">
          <a:latin typeface="Sylfaen"/>
          <a:ea typeface="Sylfaen"/>
          <a:cs typeface="Sylfaen"/>
          <a:sym typeface="Sylfaen"/>
        </a:defRPr>
      </a:lvl8pPr>
      <a:lvl9pPr marL="2442753" indent="-339633">
        <a:lnSpc>
          <a:spcPct val="165000"/>
        </a:lnSpc>
        <a:buClr>
          <a:srgbClr val="00B400"/>
        </a:buClr>
        <a:buSzPct val="100000"/>
        <a:buFont typeface="Wingdings"/>
        <a:buChar char="•"/>
        <a:defRPr sz="2600">
          <a:latin typeface="Sylfaen"/>
          <a:ea typeface="Sylfaen"/>
          <a:cs typeface="Sylfaen"/>
          <a:sym typeface="Sylfaen"/>
        </a:defRPr>
      </a:lvl9pPr>
    </p:bodyStyle>
    <p:otherStyle>
      <a:lvl1pPr algn="r">
        <a:defRPr sz="1200">
          <a:solidFill>
            <a:schemeClr val="tx1"/>
          </a:solidFill>
          <a:latin typeface="+mn-lt"/>
          <a:ea typeface="+mn-ea"/>
          <a:cs typeface="+mn-cs"/>
          <a:sym typeface="Sylfaen"/>
        </a:defRPr>
      </a:lvl1pPr>
      <a:lvl2pPr algn="r">
        <a:defRPr sz="1200">
          <a:solidFill>
            <a:schemeClr val="tx1"/>
          </a:solidFill>
          <a:latin typeface="+mn-lt"/>
          <a:ea typeface="+mn-ea"/>
          <a:cs typeface="+mn-cs"/>
          <a:sym typeface="Sylfaen"/>
        </a:defRPr>
      </a:lvl2pPr>
      <a:lvl3pPr algn="r">
        <a:defRPr sz="1200">
          <a:solidFill>
            <a:schemeClr val="tx1"/>
          </a:solidFill>
          <a:latin typeface="+mn-lt"/>
          <a:ea typeface="+mn-ea"/>
          <a:cs typeface="+mn-cs"/>
          <a:sym typeface="Sylfaen"/>
        </a:defRPr>
      </a:lvl3pPr>
      <a:lvl4pPr algn="r">
        <a:defRPr sz="1200">
          <a:solidFill>
            <a:schemeClr val="tx1"/>
          </a:solidFill>
          <a:latin typeface="+mn-lt"/>
          <a:ea typeface="+mn-ea"/>
          <a:cs typeface="+mn-cs"/>
          <a:sym typeface="Sylfaen"/>
        </a:defRPr>
      </a:lvl4pPr>
      <a:lvl5pPr algn="r">
        <a:defRPr sz="1200">
          <a:solidFill>
            <a:schemeClr val="tx1"/>
          </a:solidFill>
          <a:latin typeface="+mn-lt"/>
          <a:ea typeface="+mn-ea"/>
          <a:cs typeface="+mn-cs"/>
          <a:sym typeface="Sylfaen"/>
        </a:defRPr>
      </a:lvl5pPr>
      <a:lvl6pPr algn="r">
        <a:defRPr sz="1200">
          <a:solidFill>
            <a:schemeClr val="tx1"/>
          </a:solidFill>
          <a:latin typeface="+mn-lt"/>
          <a:ea typeface="+mn-ea"/>
          <a:cs typeface="+mn-cs"/>
          <a:sym typeface="Sylfaen"/>
        </a:defRPr>
      </a:lvl6pPr>
      <a:lvl7pPr algn="r">
        <a:defRPr sz="1200">
          <a:solidFill>
            <a:schemeClr val="tx1"/>
          </a:solidFill>
          <a:latin typeface="+mn-lt"/>
          <a:ea typeface="+mn-ea"/>
          <a:cs typeface="+mn-cs"/>
          <a:sym typeface="Sylfaen"/>
        </a:defRPr>
      </a:lvl7pPr>
      <a:lvl8pPr algn="r">
        <a:defRPr sz="1200">
          <a:solidFill>
            <a:schemeClr val="tx1"/>
          </a:solidFill>
          <a:latin typeface="+mn-lt"/>
          <a:ea typeface="+mn-ea"/>
          <a:cs typeface="+mn-cs"/>
          <a:sym typeface="Sylfaen"/>
        </a:defRPr>
      </a:lvl8pPr>
      <a:lvl9pPr algn="r">
        <a:defRPr sz="1200">
          <a:solidFill>
            <a:schemeClr val="tx1"/>
          </a:solidFill>
          <a:latin typeface="+mn-lt"/>
          <a:ea typeface="+mn-ea"/>
          <a:cs typeface="+mn-cs"/>
          <a:sym typeface="Sylfaen"/>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8.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0.jpeg"/><Relationship Id="rId1" Type="http://schemas.openxmlformats.org/officeDocument/2006/relationships/slideLayout" Target="../slideLayouts/slideLayout1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8.jpeg"/><Relationship Id="rId1" Type="http://schemas.openxmlformats.org/officeDocument/2006/relationships/slideLayout" Target="../slideLayouts/slideLayout20.xml"/><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0.jpeg"/><Relationship Id="rId1" Type="http://schemas.openxmlformats.org/officeDocument/2006/relationships/slideLayout" Target="../slideLayouts/slideLayout14.xml"/><Relationship Id="rId5" Type="http://schemas.openxmlformats.org/officeDocument/2006/relationships/image" Target="../media/image42.jpg"/><Relationship Id="rId4" Type="http://schemas.openxmlformats.org/officeDocument/2006/relationships/image" Target="../media/image41.jp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g"/><Relationship Id="rId2" Type="http://schemas.openxmlformats.org/officeDocument/2006/relationships/image" Target="../media/image10.jpeg"/><Relationship Id="rId1" Type="http://schemas.openxmlformats.org/officeDocument/2006/relationships/slideLayout" Target="../slideLayouts/slideLayout17.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0.jpeg"/><Relationship Id="rId1" Type="http://schemas.openxmlformats.org/officeDocument/2006/relationships/slideLayout" Target="../slideLayouts/slideLayout23.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0.jpeg"/><Relationship Id="rId1" Type="http://schemas.openxmlformats.org/officeDocument/2006/relationships/slideLayout" Target="../slideLayouts/slideLayout26.xml"/><Relationship Id="rId4" Type="http://schemas.openxmlformats.org/officeDocument/2006/relationships/image" Target="../media/image54.jpg"/></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34.xml"/><Relationship Id="rId5" Type="http://schemas.openxmlformats.org/officeDocument/2006/relationships/image" Target="../media/image65.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2.jpeg"/><Relationship Id="rId1" Type="http://schemas.openxmlformats.org/officeDocument/2006/relationships/slideLayout" Target="../slideLayouts/slideLayout34.xml"/><Relationship Id="rId5" Type="http://schemas.openxmlformats.org/officeDocument/2006/relationships/image" Target="../media/image72.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10.jpeg"/><Relationship Id="rId1" Type="http://schemas.openxmlformats.org/officeDocument/2006/relationships/slideLayout" Target="../slideLayouts/slideLayout29.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4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10.jpeg"/><Relationship Id="rId1" Type="http://schemas.openxmlformats.org/officeDocument/2006/relationships/slideLayout" Target="../slideLayouts/slideLayout32.xml"/><Relationship Id="rId4" Type="http://schemas.openxmlformats.org/officeDocument/2006/relationships/image" Target="../media/image79.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81.jpeg"/></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2.jpeg"/><Relationship Id="rId1" Type="http://schemas.openxmlformats.org/officeDocument/2006/relationships/slideLayout" Target="../slideLayouts/slideLayout3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62.jpeg"/><Relationship Id="rId1" Type="http://schemas.openxmlformats.org/officeDocument/2006/relationships/slideLayout" Target="../slideLayouts/slideLayout34.xml"/><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62.jpeg"/><Relationship Id="rId1" Type="http://schemas.openxmlformats.org/officeDocument/2006/relationships/slideLayout" Target="../slideLayouts/slideLayout34.xml"/><Relationship Id="rId5" Type="http://schemas.openxmlformats.org/officeDocument/2006/relationships/image" Target="../media/image91.png"/><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62.jpeg"/><Relationship Id="rId1" Type="http://schemas.openxmlformats.org/officeDocument/2006/relationships/slideLayout" Target="../slideLayouts/slideLayout3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62.jpeg"/><Relationship Id="rId1" Type="http://schemas.openxmlformats.org/officeDocument/2006/relationships/slideLayout" Target="../slideLayouts/slideLayout34.xml"/><Relationship Id="rId4" Type="http://schemas.openxmlformats.org/officeDocument/2006/relationships/image" Target="../media/image104.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105.jpeg"/></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62.jpeg"/><Relationship Id="rId1" Type="http://schemas.openxmlformats.org/officeDocument/2006/relationships/slideLayout" Target="../slideLayouts/slideLayout34.xml"/><Relationship Id="rId5" Type="http://schemas.openxmlformats.org/officeDocument/2006/relationships/image" Target="../media/image108.png"/><Relationship Id="rId4" Type="http://schemas.openxmlformats.org/officeDocument/2006/relationships/image" Target="../media/image107.png"/></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62.jpeg"/><Relationship Id="rId1" Type="http://schemas.openxmlformats.org/officeDocument/2006/relationships/slideLayout" Target="../slideLayouts/slideLayout34.xml"/><Relationship Id="rId5" Type="http://schemas.openxmlformats.org/officeDocument/2006/relationships/image" Target="../media/image111.png"/><Relationship Id="rId4" Type="http://schemas.openxmlformats.org/officeDocument/2006/relationships/image" Target="../media/image110.png"/></Relationships>
</file>

<file path=ppt/slides/_rels/slide6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62.jpeg"/><Relationship Id="rId1" Type="http://schemas.openxmlformats.org/officeDocument/2006/relationships/slideLayout" Target="../slideLayouts/slideLayout34.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0.png"/></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21.jpe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2.jpeg" descr="http://geewall.com/mmc_uploads/7094-black-wood-wallpaper-709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0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0" name="Shape 20"/>
          <p:cNvSpPr/>
          <p:nvPr/>
        </p:nvSpPr>
        <p:spPr>
          <a:xfrm rot="16200000">
            <a:off x="5285581" y="2687874"/>
            <a:ext cx="6340475" cy="1421928"/>
          </a:xfrm>
          <a:prstGeom prst="rect">
            <a:avLst/>
          </a:prstGeom>
          <a:ln w="12700">
            <a:miter lim="400000"/>
          </a:ln>
          <a:extLst>
            <a:ext uri="{C572A759-6A51-4108-AA02-DFA0A04FC94B}"/>
          </a:extLst>
        </p:spPr>
        <p:txBody>
          <a:bodyPr lIns="45719" rIns="45719">
            <a:spAutoFit/>
          </a:bodyPr>
          <a:lstStyle/>
          <a:p>
            <a:pPr algn="just" fontAlgn="auto">
              <a:lnSpc>
                <a:spcPct val="135000"/>
              </a:lnSpc>
              <a:spcBef>
                <a:spcPts val="1800"/>
              </a:spcBef>
              <a:spcAft>
                <a:spcPts val="0"/>
              </a:spcAft>
              <a:defRPr sz="1800"/>
            </a:pPr>
            <a:r>
              <a:rPr sz="3600" kern="0" dirty="0">
                <a:solidFill>
                  <a:srgbClr val="006284"/>
                </a:solidFill>
                <a:latin typeface="Dali"/>
                <a:ea typeface="Dali"/>
                <a:cs typeface="Dali"/>
                <a:sym typeface="Dali"/>
              </a:rPr>
              <a:t>Chapter </a:t>
            </a:r>
            <a:r>
              <a:rPr lang="en-US" sz="3600" kern="0" dirty="0" smtClean="0">
                <a:solidFill>
                  <a:srgbClr val="006284"/>
                </a:solidFill>
                <a:latin typeface="Dali"/>
                <a:ea typeface="Dali"/>
                <a:cs typeface="Dali"/>
                <a:sym typeface="Dali"/>
              </a:rPr>
              <a:t>11</a:t>
            </a:r>
            <a:r>
              <a:rPr sz="3600" kern="0" dirty="0" smtClean="0">
                <a:solidFill>
                  <a:srgbClr val="006284"/>
                </a:solidFill>
                <a:latin typeface="Dali"/>
                <a:ea typeface="Dali"/>
                <a:cs typeface="Dali"/>
                <a:sym typeface="Dali"/>
              </a:rPr>
              <a:t>: </a:t>
            </a:r>
            <a:r>
              <a:rPr sz="2800" kern="0" dirty="0">
                <a:solidFill>
                  <a:srgbClr val="FFFFFF"/>
                </a:solidFill>
                <a:latin typeface="Dali"/>
                <a:ea typeface="Dali"/>
                <a:cs typeface="Dali"/>
                <a:sym typeface="Dali"/>
              </a:rPr>
              <a:t>Muscular </a:t>
            </a:r>
            <a:r>
              <a:rPr lang="en-US" sz="2800" kern="0" dirty="0" smtClean="0">
                <a:solidFill>
                  <a:srgbClr val="FFFFFF"/>
                </a:solidFill>
                <a:latin typeface="Dali"/>
                <a:ea typeface="Dali"/>
                <a:cs typeface="Dali"/>
                <a:sym typeface="Dali"/>
              </a:rPr>
              <a:t>System</a:t>
            </a:r>
            <a:r>
              <a:rPr sz="2800" kern="0" dirty="0">
                <a:solidFill>
                  <a:srgbClr val="FFFFFF"/>
                </a:solidFill>
                <a:latin typeface="Dali"/>
                <a:ea typeface="Dali"/>
                <a:cs typeface="Dali"/>
                <a:sym typeface="Dali"/>
              </a:rPr>
              <a:t>	  </a:t>
            </a:r>
            <a:r>
              <a:rPr sz="2800" kern="0" dirty="0">
                <a:solidFill>
                  <a:srgbClr val="B48200"/>
                </a:solidFill>
                <a:latin typeface="Dali"/>
                <a:ea typeface="Dali"/>
                <a:cs typeface="Dali"/>
                <a:sym typeface="Dali"/>
              </a:rPr>
              <a:t>A&amp;P   fall 2014      </a:t>
            </a:r>
            <a:r>
              <a:rPr sz="2800" kern="0" dirty="0" err="1">
                <a:solidFill>
                  <a:srgbClr val="B48200"/>
                </a:solidFill>
                <a:latin typeface="Dali"/>
                <a:ea typeface="Dali"/>
                <a:cs typeface="Dali"/>
                <a:sym typeface="Dali"/>
              </a:rPr>
              <a:t>mr.</a:t>
            </a:r>
            <a:r>
              <a:rPr sz="2800" kern="0" dirty="0">
                <a:solidFill>
                  <a:srgbClr val="B48200"/>
                </a:solidFill>
                <a:latin typeface="Dali"/>
                <a:ea typeface="Dali"/>
                <a:cs typeface="Dali"/>
                <a:sym typeface="Dali"/>
              </a:rPr>
              <a:t> e 	       SRCS</a:t>
            </a:r>
          </a:p>
        </p:txBody>
      </p:sp>
      <p:pic>
        <p:nvPicPr>
          <p:cNvPr id="1029" name="Picture 5" descr="http://media.natgeotv.com/POD/6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906" y="350996"/>
            <a:ext cx="4077224" cy="61560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977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noGrp="1" noChangeArrowheads="1"/>
          </p:cNvSpPr>
          <p:nvPr>
            <p:ph type="body" idx="1"/>
          </p:nvPr>
        </p:nvSpPr>
        <p:spPr>
          <a:xfrm>
            <a:off x="304800" y="1143000"/>
            <a:ext cx="4889770" cy="1219200"/>
          </a:xfrm>
        </p:spPr>
        <p:txBody>
          <a:bodyPr>
            <a:normAutofit/>
          </a:bodyPr>
          <a:lstStyle/>
          <a:p>
            <a:pPr>
              <a:lnSpc>
                <a:spcPct val="100000"/>
              </a:lnSpc>
              <a:spcBef>
                <a:spcPts val="1200"/>
              </a:spcBef>
            </a:pPr>
            <a:r>
              <a:rPr b="1" dirty="0">
                <a:solidFill>
                  <a:srgbClr val="C00000"/>
                </a:solidFill>
              </a:rPr>
              <a:t>Combination of </a:t>
            </a:r>
            <a:r>
              <a:rPr b="1" dirty="0" smtClean="0">
                <a:solidFill>
                  <a:srgbClr val="C00000"/>
                </a:solidFill>
              </a:rPr>
              <a:t>above &amp; shape</a:t>
            </a:r>
            <a:endParaRPr b="1" dirty="0">
              <a:solidFill>
                <a:srgbClr val="C00000"/>
              </a:solidFill>
            </a:endParaRPr>
          </a:p>
          <a:p>
            <a:pPr lvl="1">
              <a:lnSpc>
                <a:spcPct val="100000"/>
              </a:lnSpc>
              <a:spcBef>
                <a:spcPts val="1200"/>
              </a:spcBef>
              <a:buFontTx/>
              <a:buBlip>
                <a:blip r:embed="rId3"/>
              </a:buBlip>
            </a:pPr>
            <a:r>
              <a:rPr dirty="0" err="1"/>
              <a:t>Fibularis</a:t>
            </a:r>
            <a:r>
              <a:rPr dirty="0"/>
              <a:t> </a:t>
            </a:r>
            <a:r>
              <a:rPr dirty="0" err="1"/>
              <a:t>longus</a:t>
            </a:r>
            <a:endParaRPr dirty="0"/>
          </a:p>
          <a:p>
            <a:pPr lvl="1">
              <a:lnSpc>
                <a:spcPct val="100000"/>
              </a:lnSpc>
              <a:spcBef>
                <a:spcPts val="1200"/>
              </a:spcBef>
              <a:buFontTx/>
              <a:buBlip>
                <a:blip r:embed="rId3"/>
              </a:buBlip>
            </a:pPr>
            <a:endParaRPr dirty="0"/>
          </a:p>
        </p:txBody>
      </p:sp>
      <p:sp>
        <p:nvSpPr>
          <p:cNvPr id="5" name="Rectangle 2"/>
          <p:cNvSpPr>
            <a:spLocks noGrp="1" noChangeArrowheads="1"/>
          </p:cNvSpPr>
          <p:nvPr>
            <p:ph type="title"/>
          </p:nvPr>
        </p:nvSpPr>
        <p:spPr>
          <a:xfrm>
            <a:off x="0" y="236538"/>
            <a:ext cx="9144000" cy="792162"/>
          </a:xfrm>
        </p:spPr>
        <p:txBody>
          <a:bodyPr/>
          <a:lstStyle/>
          <a:p>
            <a:pPr eaLnBrk="1" fontAlgn="auto" hangingPunct="1">
              <a:spcAft>
                <a:spcPts val="0"/>
              </a:spcAft>
              <a:defRPr/>
            </a:pPr>
            <a:r>
              <a:rPr lang="en-US" dirty="0" smtClean="0"/>
              <a:t>Naming Muscles</a:t>
            </a:r>
            <a:endParaRPr lang="en-US" dirty="0"/>
          </a:p>
        </p:txBody>
      </p:sp>
      <p:pic>
        <p:nvPicPr>
          <p:cNvPr id="20483" name="Picture 5" descr="pap13_fig_11_22e_01.jpg"/>
          <p:cNvPicPr>
            <a:picLocks noChangeAspect="1"/>
          </p:cNvPicPr>
          <p:nvPr/>
        </p:nvPicPr>
        <p:blipFill>
          <a:blip r:embed="rId4" cstate="print">
            <a:clrChange>
              <a:clrFrom>
                <a:srgbClr val="FFFFFF"/>
              </a:clrFrom>
              <a:clrTo>
                <a:srgbClr val="FFFFFF">
                  <a:alpha val="0"/>
                </a:srgbClr>
              </a:clrTo>
            </a:clrChange>
          </a:blip>
          <a:srcRect l="61998" t="10400" b="4523"/>
          <a:stretch>
            <a:fillRect/>
          </a:stretch>
        </p:blipFill>
        <p:spPr bwMode="auto">
          <a:xfrm>
            <a:off x="4699000" y="1539875"/>
            <a:ext cx="3925888" cy="4727575"/>
          </a:xfrm>
          <a:prstGeom prst="rect">
            <a:avLst/>
          </a:prstGeom>
          <a:noFill/>
          <a:ln w="9525">
            <a:noFill/>
            <a:miter lim="800000"/>
            <a:headEnd/>
            <a:tailEnd/>
          </a:ln>
        </p:spPr>
      </p:pic>
      <p:sp>
        <p:nvSpPr>
          <p:cNvPr id="6" name="Rounded Rectangular Callout 5"/>
          <p:cNvSpPr/>
          <p:nvPr/>
        </p:nvSpPr>
        <p:spPr>
          <a:xfrm>
            <a:off x="953311" y="3397824"/>
            <a:ext cx="2256817" cy="1011676"/>
          </a:xfrm>
          <a:prstGeom prst="wedgeRoundRectCallout">
            <a:avLst>
              <a:gd name="adj1" fmla="val 6753"/>
              <a:gd name="adj2" fmla="val -151886"/>
              <a:gd name="adj3" fmla="val 16667"/>
            </a:avLst>
          </a:prstGeom>
          <a:solidFill>
            <a:schemeClr val="tx1">
              <a:lumMod val="50000"/>
              <a:lumOff val="50000"/>
              <a:alpha val="74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What is this name combining?</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pap13_tab_11_02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28600"/>
            <a:ext cx="8464550" cy="641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38290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pap13_tab_11_02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774700"/>
            <a:ext cx="8464550" cy="531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63344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A3C12"/>
        </a:solidFill>
        <a:effectLst/>
      </p:bgPr>
    </p:bg>
    <p:spTree>
      <p:nvGrpSpPr>
        <p:cNvPr id="1" name=""/>
        <p:cNvGrpSpPr/>
        <p:nvPr/>
      </p:nvGrpSpPr>
      <p:grpSpPr>
        <a:xfrm>
          <a:off x="0" y="0"/>
          <a:ext cx="0" cy="0"/>
          <a:chOff x="0" y="0"/>
          <a:chExt cx="0" cy="0"/>
        </a:xfrm>
      </p:grpSpPr>
      <p:pic>
        <p:nvPicPr>
          <p:cNvPr id="18" name="image1.jpeg" descr="http://www.freakingnews.com/pictures/74000/The-Operation-Game-by-Rembrandt-74090.jpg"/>
          <p:cNvPicPr/>
          <p:nvPr/>
        </p:nvPicPr>
        <p:blipFill>
          <a:blip r:embed="rId2">
            <a:extLst/>
          </a:blip>
          <a:srcRect b="7446"/>
          <a:stretch>
            <a:fillRect/>
          </a:stretch>
        </p:blipFill>
        <p:spPr>
          <a:xfrm>
            <a:off x="3978749" y="-2"/>
            <a:ext cx="5249918" cy="6858002"/>
          </a:xfrm>
          <a:prstGeom prst="rect">
            <a:avLst/>
          </a:prstGeom>
          <a:ln w="12700">
            <a:miter lim="400000"/>
          </a:ln>
        </p:spPr>
      </p:pic>
      <p:sp>
        <p:nvSpPr>
          <p:cNvPr id="19" name="Shape 19"/>
          <p:cNvSpPr>
            <a:spLocks noGrp="1"/>
          </p:cNvSpPr>
          <p:nvPr>
            <p:ph type="title"/>
          </p:nvPr>
        </p:nvSpPr>
        <p:spPr>
          <a:xfrm>
            <a:off x="-623239" y="-76202"/>
            <a:ext cx="5202910" cy="792165"/>
          </a:xfrm>
          <a:prstGeom prst="rect">
            <a:avLst/>
          </a:prstGeom>
        </p:spPr>
        <p:txBody>
          <a:bodyPr lIns="0" tIns="0" rIns="0" bIns="0">
            <a:normAutofit/>
          </a:bodyPr>
          <a:lstStyle>
            <a:lvl1pPr>
              <a:defRPr sz="4400">
                <a:solidFill>
                  <a:srgbClr val="F0AD00"/>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lvl="0">
              <a:defRPr sz="1800" spc="0">
                <a:solidFill>
                  <a:srgbClr val="000000"/>
                </a:solidFill>
                <a:effectLst/>
              </a:defRPr>
            </a:pPr>
            <a:r>
              <a:rPr sz="4400" spc="-100" dirty="0">
                <a:solidFill>
                  <a:srgbClr val="F0AD00"/>
                </a:solidFill>
                <a:effectLst>
                  <a:outerShdw blurRad="38100" dist="38100" dir="2700000" rotWithShape="0">
                    <a:srgbClr val="000000">
                      <a:alpha val="43137"/>
                    </a:srgbClr>
                  </a:outerShdw>
                </a:effectLst>
              </a:rPr>
              <a:t>Clinical Connection</a:t>
            </a:r>
          </a:p>
        </p:txBody>
      </p:sp>
      <p:sp>
        <p:nvSpPr>
          <p:cNvPr id="20" name="Shape 20"/>
          <p:cNvSpPr/>
          <p:nvPr/>
        </p:nvSpPr>
        <p:spPr>
          <a:xfrm>
            <a:off x="208083" y="4730115"/>
            <a:ext cx="3938329" cy="196977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a:defRPr sz="3000" spc="-93">
                <a:solidFill>
                  <a:srgbClr val="A6A6A6"/>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fontAlgn="auto">
              <a:spcBef>
                <a:spcPts val="0"/>
              </a:spcBef>
              <a:spcAft>
                <a:spcPts val="0"/>
              </a:spcAft>
              <a:defRPr sz="1800" spc="0">
                <a:solidFill>
                  <a:srgbClr val="000000"/>
                </a:solidFill>
                <a:effectLst/>
              </a:defRPr>
            </a:pPr>
            <a:r>
              <a:rPr sz="3200" kern="0" dirty="0">
                <a:solidFill>
                  <a:schemeClr val="bg1">
                    <a:lumMod val="65000"/>
                  </a:schemeClr>
                </a:solidFill>
              </a:rPr>
              <a:t>To avoid injury, IM injections are given deep within the muscle, away from major nerves and blood vessels.</a:t>
            </a:r>
          </a:p>
        </p:txBody>
      </p:sp>
      <p:sp>
        <p:nvSpPr>
          <p:cNvPr id="21" name="Shape 21"/>
          <p:cNvSpPr/>
          <p:nvPr/>
        </p:nvSpPr>
        <p:spPr>
          <a:xfrm>
            <a:off x="4196500" y="389186"/>
            <a:ext cx="5202912" cy="49244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a:defRPr sz="4000" spc="-100">
                <a:solidFill>
                  <a:srgbClr val="CF5B1B"/>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fontAlgn="auto">
              <a:spcBef>
                <a:spcPts val="0"/>
              </a:spcBef>
              <a:spcAft>
                <a:spcPts val="0"/>
              </a:spcAft>
              <a:defRPr sz="1800" spc="0">
                <a:solidFill>
                  <a:srgbClr val="000000"/>
                </a:solidFill>
                <a:effectLst/>
              </a:defRPr>
            </a:pPr>
            <a:r>
              <a:rPr sz="3200" kern="0" dirty="0">
                <a:solidFill>
                  <a:schemeClr val="accent5">
                    <a:lumMod val="75000"/>
                  </a:schemeClr>
                </a:solidFill>
              </a:rPr>
              <a:t>Intramuscular Injections</a:t>
            </a:r>
          </a:p>
        </p:txBody>
      </p:sp>
      <p:grpSp>
        <p:nvGrpSpPr>
          <p:cNvPr id="24" name="Group 24"/>
          <p:cNvGrpSpPr/>
          <p:nvPr/>
        </p:nvGrpSpPr>
        <p:grpSpPr>
          <a:xfrm>
            <a:off x="4062618" y="1076534"/>
            <a:ext cx="5166049" cy="4691384"/>
            <a:chOff x="-2" y="-1"/>
            <a:chExt cx="5166047" cy="5477919"/>
          </a:xfrm>
        </p:grpSpPr>
        <p:sp>
          <p:nvSpPr>
            <p:cNvPr id="22" name="Shape 22"/>
            <p:cNvSpPr/>
            <p:nvPr/>
          </p:nvSpPr>
          <p:spPr>
            <a:xfrm>
              <a:off x="-2" y="-1"/>
              <a:ext cx="5166047" cy="5477919"/>
            </a:xfrm>
            <a:custGeom>
              <a:avLst/>
              <a:gdLst/>
              <a:ahLst/>
              <a:cxnLst>
                <a:cxn ang="0">
                  <a:pos x="wd2" y="hd2"/>
                </a:cxn>
                <a:cxn ang="5400000">
                  <a:pos x="wd2" y="hd2"/>
                </a:cxn>
                <a:cxn ang="10800000">
                  <a:pos x="wd2" y="hd2"/>
                </a:cxn>
                <a:cxn ang="16200000">
                  <a:pos x="wd2" y="hd2"/>
                </a:cxn>
              </a:cxnLst>
              <a:rect l="0" t="0" r="r" b="b"/>
              <a:pathLst>
                <a:path w="21600" h="21600" extrusionOk="0">
                  <a:moveTo>
                    <a:pt x="0" y="2682"/>
                  </a:moveTo>
                  <a:cubicBezTo>
                    <a:pt x="0" y="1201"/>
                    <a:pt x="1107" y="0"/>
                    <a:pt x="2472" y="0"/>
                  </a:cubicBezTo>
                  <a:lnTo>
                    <a:pt x="19128" y="0"/>
                  </a:lnTo>
                  <a:cubicBezTo>
                    <a:pt x="20493" y="0"/>
                    <a:pt x="21600" y="1201"/>
                    <a:pt x="21600" y="2682"/>
                  </a:cubicBezTo>
                  <a:lnTo>
                    <a:pt x="21600" y="13409"/>
                  </a:lnTo>
                  <a:cubicBezTo>
                    <a:pt x="21600" y="14890"/>
                    <a:pt x="20493" y="16091"/>
                    <a:pt x="19128" y="16091"/>
                  </a:cubicBezTo>
                  <a:lnTo>
                    <a:pt x="18000" y="16091"/>
                  </a:lnTo>
                  <a:lnTo>
                    <a:pt x="13356" y="21600"/>
                  </a:lnTo>
                  <a:lnTo>
                    <a:pt x="12600" y="16091"/>
                  </a:lnTo>
                  <a:lnTo>
                    <a:pt x="2472" y="16091"/>
                  </a:lnTo>
                  <a:cubicBezTo>
                    <a:pt x="1107" y="16091"/>
                    <a:pt x="0" y="14890"/>
                    <a:pt x="0" y="13409"/>
                  </a:cubicBezTo>
                  <a:lnTo>
                    <a:pt x="0" y="9386"/>
                  </a:lnTo>
                  <a:close/>
                </a:path>
              </a:pathLst>
            </a:custGeom>
            <a:solidFill>
              <a:srgbClr val="BFBFBF"/>
            </a:solidFill>
            <a:ln w="25400" cap="flat">
              <a:solidFill>
                <a:srgbClr val="672020"/>
              </a:solidFill>
              <a:prstDash val="solid"/>
              <a:bevel/>
            </a:ln>
            <a:effectLst/>
          </p:spPr>
          <p:txBody>
            <a:bodyPr wrap="square" lIns="0" tIns="0" rIns="0" bIns="0" numCol="1" anchor="ctr">
              <a:noAutofit/>
            </a:bodyPr>
            <a:lstStyle/>
            <a:p>
              <a:pPr fontAlgn="auto">
                <a:spcBef>
                  <a:spcPts val="0"/>
                </a:spcBef>
                <a:spcAft>
                  <a:spcPts val="0"/>
                </a:spcAft>
                <a:defRPr sz="1800">
                  <a:latin typeface="Sylfaen"/>
                  <a:ea typeface="Sylfaen"/>
                  <a:cs typeface="Sylfaen"/>
                  <a:sym typeface="Sylfaen"/>
                </a:defRPr>
              </a:pPr>
              <a:endParaRPr kern="0">
                <a:solidFill>
                  <a:sysClr val="windowText" lastClr="000000"/>
                </a:solidFill>
                <a:latin typeface="Sylfaen"/>
                <a:ea typeface="Sylfaen"/>
                <a:cs typeface="Sylfaen"/>
                <a:sym typeface="Sylfaen"/>
              </a:endParaRPr>
            </a:p>
          </p:txBody>
        </p:sp>
        <p:sp>
          <p:nvSpPr>
            <p:cNvPr id="23" name="Shape 23"/>
            <p:cNvSpPr/>
            <p:nvPr/>
          </p:nvSpPr>
          <p:spPr>
            <a:xfrm>
              <a:off x="346306" y="166502"/>
              <a:ext cx="4819739" cy="359377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fontAlgn="auto">
                <a:spcBef>
                  <a:spcPts val="0"/>
                </a:spcBef>
                <a:spcAft>
                  <a:spcPts val="0"/>
                </a:spcAft>
                <a:defRPr sz="1800"/>
              </a:pPr>
              <a:r>
                <a:rPr sz="2000" kern="0" dirty="0">
                  <a:solidFill>
                    <a:sysClr val="windowText" lastClr="000000"/>
                  </a:solidFill>
                  <a:latin typeface="Sylfaen"/>
                  <a:ea typeface="Sylfaen"/>
                  <a:cs typeface="Sylfaen"/>
                  <a:sym typeface="Sylfaen"/>
                </a:rPr>
                <a:t>An </a:t>
              </a:r>
              <a:r>
                <a:rPr sz="2000" b="1" kern="0" dirty="0">
                  <a:solidFill>
                    <a:sysClr val="windowText" lastClr="000000"/>
                  </a:solidFill>
                  <a:latin typeface="Sylfaen"/>
                  <a:ea typeface="Sylfaen"/>
                  <a:cs typeface="Sylfaen"/>
                  <a:sym typeface="Sylfaen"/>
                </a:rPr>
                <a:t>intramuscular (IM) injection</a:t>
              </a:r>
              <a:r>
                <a:rPr sz="2000" kern="0" dirty="0">
                  <a:solidFill>
                    <a:sysClr val="windowText" lastClr="000000"/>
                  </a:solidFill>
                  <a:latin typeface="Sylfaen"/>
                  <a:ea typeface="Sylfaen"/>
                  <a:cs typeface="Sylfaen"/>
                  <a:sym typeface="Sylfaen"/>
                </a:rPr>
                <a:t> penetrates the skin and the subQ to enter the muscle itself. </a:t>
              </a:r>
              <a:r>
                <a:rPr sz="2000" kern="0" dirty="0" smtClean="0">
                  <a:solidFill>
                    <a:sysClr val="windowText" lastClr="000000"/>
                  </a:solidFill>
                  <a:latin typeface="Sylfaen"/>
                  <a:ea typeface="Sylfaen"/>
                  <a:cs typeface="Sylfaen"/>
                  <a:sym typeface="Sylfaen"/>
                </a:rPr>
                <a:t>Common </a:t>
              </a:r>
              <a:r>
                <a:rPr sz="2000" kern="0" dirty="0">
                  <a:solidFill>
                    <a:sysClr val="windowText" lastClr="000000"/>
                  </a:solidFill>
                  <a:latin typeface="Sylfaen"/>
                  <a:ea typeface="Sylfaen"/>
                  <a:cs typeface="Sylfaen"/>
                  <a:sym typeface="Sylfaen"/>
                </a:rPr>
                <a:t>sites for IM injections: </a:t>
              </a:r>
            </a:p>
            <a:p>
              <a:pPr marL="160977" indent="-160977" fontAlgn="auto">
                <a:spcBef>
                  <a:spcPts val="0"/>
                </a:spcBef>
                <a:spcAft>
                  <a:spcPts val="0"/>
                </a:spcAft>
                <a:buSzPct val="100000"/>
                <a:buFontTx/>
                <a:buChar char="-"/>
                <a:defRPr sz="1800"/>
              </a:pPr>
              <a:r>
                <a:rPr sz="2000" kern="0" dirty="0">
                  <a:solidFill>
                    <a:sysClr val="windowText" lastClr="000000"/>
                  </a:solidFill>
                  <a:latin typeface="Sylfaen"/>
                  <a:ea typeface="Sylfaen"/>
                  <a:cs typeface="Sylfaen"/>
                  <a:sym typeface="Sylfaen"/>
                </a:rPr>
                <a:t>the gluteus medius muscle of the buttock, </a:t>
              </a:r>
            </a:p>
            <a:p>
              <a:pPr marL="160977" indent="-160977" fontAlgn="auto">
                <a:spcBef>
                  <a:spcPts val="0"/>
                </a:spcBef>
                <a:spcAft>
                  <a:spcPts val="0"/>
                </a:spcAft>
                <a:buSzPct val="100000"/>
                <a:buFontTx/>
                <a:buChar char="-"/>
                <a:defRPr sz="1800"/>
              </a:pPr>
              <a:r>
                <a:rPr sz="2000" kern="0" dirty="0">
                  <a:solidFill>
                    <a:sysClr val="windowText" lastClr="000000"/>
                  </a:solidFill>
                  <a:latin typeface="Sylfaen"/>
                  <a:ea typeface="Sylfaen"/>
                  <a:cs typeface="Sylfaen"/>
                  <a:sym typeface="Sylfaen"/>
                </a:rPr>
                <a:t>lateral side of the </a:t>
              </a:r>
              <a:r>
                <a:rPr sz="2000" kern="0" dirty="0" smtClean="0">
                  <a:solidFill>
                    <a:sysClr val="windowText" lastClr="000000"/>
                  </a:solidFill>
                  <a:latin typeface="Sylfaen"/>
                  <a:ea typeface="Sylfaen"/>
                  <a:cs typeface="Sylfaen"/>
                  <a:sym typeface="Sylfaen"/>
                </a:rPr>
                <a:t>thigh </a:t>
              </a:r>
              <a:r>
                <a:rPr sz="2000" kern="0" dirty="0">
                  <a:solidFill>
                    <a:sysClr val="windowText" lastClr="000000"/>
                  </a:solidFill>
                  <a:latin typeface="Sylfaen"/>
                  <a:ea typeface="Sylfaen"/>
                  <a:cs typeface="Sylfaen"/>
                  <a:sym typeface="Sylfaen"/>
                </a:rPr>
                <a:t>in the mid portion of the vast us laterals muscle, </a:t>
              </a:r>
            </a:p>
            <a:p>
              <a:pPr marL="160977" indent="-160977" fontAlgn="auto">
                <a:spcBef>
                  <a:spcPts val="0"/>
                </a:spcBef>
                <a:spcAft>
                  <a:spcPts val="0"/>
                </a:spcAft>
                <a:buSzPct val="100000"/>
                <a:buFontTx/>
                <a:buChar char="-"/>
                <a:defRPr sz="1800"/>
              </a:pPr>
              <a:r>
                <a:rPr sz="2000" kern="0" dirty="0">
                  <a:solidFill>
                    <a:sysClr val="windowText" lastClr="000000"/>
                  </a:solidFill>
                  <a:latin typeface="Sylfaen"/>
                  <a:ea typeface="Sylfaen"/>
                  <a:cs typeface="Sylfaen"/>
                  <a:sym typeface="Sylfaen"/>
                </a:rPr>
                <a:t>the deltoid muscle of the shoulder.</a:t>
              </a:r>
            </a:p>
            <a:p>
              <a:pPr fontAlgn="auto">
                <a:spcBef>
                  <a:spcPts val="0"/>
                </a:spcBef>
                <a:spcAft>
                  <a:spcPts val="0"/>
                </a:spcAft>
                <a:defRPr sz="1800"/>
              </a:pPr>
              <a:r>
                <a:rPr sz="2000" kern="0" dirty="0">
                  <a:solidFill>
                    <a:sysClr val="windowText" lastClr="000000"/>
                  </a:solidFill>
                  <a:latin typeface="Sylfaen"/>
                  <a:ea typeface="Sylfaen"/>
                  <a:cs typeface="Sylfaen"/>
                  <a:sym typeface="Sylfaen"/>
                </a:rPr>
                <a:t>IM injections have a faster speed of delivery than oral medications but are slower than intravenous </a:t>
              </a:r>
              <a:r>
                <a:rPr sz="2000" kern="0" dirty="0" smtClean="0">
                  <a:solidFill>
                    <a:sysClr val="windowText" lastClr="000000"/>
                  </a:solidFill>
                  <a:latin typeface="Sylfaen"/>
                  <a:ea typeface="Sylfaen"/>
                  <a:cs typeface="Sylfaen"/>
                  <a:sym typeface="Sylfaen"/>
                </a:rPr>
                <a:t>infusions</a:t>
              </a:r>
              <a:r>
                <a:rPr lang="en-US" sz="2000" kern="0" dirty="0" smtClean="0">
                  <a:solidFill>
                    <a:sysClr val="windowText" lastClr="000000"/>
                  </a:solidFill>
                  <a:latin typeface="Sylfaen"/>
                  <a:ea typeface="Sylfaen"/>
                  <a:cs typeface="Sylfaen"/>
                  <a:sym typeface="Sylfaen"/>
                </a:rPr>
                <a:t>.</a:t>
              </a:r>
              <a:endParaRPr sz="2000" kern="0" dirty="0">
                <a:solidFill>
                  <a:sysClr val="windowText" lastClr="000000"/>
                </a:solidFill>
                <a:latin typeface="Sylfaen"/>
                <a:ea typeface="Sylfaen"/>
                <a:cs typeface="Sylfaen"/>
                <a:sym typeface="Sylfaen"/>
              </a:endParaRPr>
            </a:p>
          </p:txBody>
        </p:sp>
      </p:grpSp>
      <p:pic>
        <p:nvPicPr>
          <p:cNvPr id="25" name="image1.png"/>
          <p:cNvPicPr/>
          <p:nvPr/>
        </p:nvPicPr>
        <p:blipFill>
          <a:blip r:embed="rId3">
            <a:extLst/>
          </a:blip>
          <a:stretch>
            <a:fillRect/>
          </a:stretch>
        </p:blipFill>
        <p:spPr>
          <a:xfrm>
            <a:off x="-195165" y="601540"/>
            <a:ext cx="4466508" cy="3949072"/>
          </a:xfrm>
          <a:prstGeom prst="rect">
            <a:avLst/>
          </a:prstGeom>
          <a:ln w="12700">
            <a:miter lim="400000"/>
          </a:ln>
        </p:spPr>
      </p:pic>
      <p:pic>
        <p:nvPicPr>
          <p:cNvPr id="26" name="image2.jpeg"/>
          <p:cNvPicPr/>
          <p:nvPr/>
        </p:nvPicPr>
        <p:blipFill>
          <a:blip r:embed="rId4">
            <a:extLst/>
          </a:blip>
          <a:stretch>
            <a:fillRect/>
          </a:stretch>
        </p:blipFill>
        <p:spPr>
          <a:xfrm>
            <a:off x="-390535" y="715963"/>
            <a:ext cx="4737501" cy="3457332"/>
          </a:xfrm>
          <a:prstGeom prst="rect">
            <a:avLst/>
          </a:prstGeom>
          <a:ln w="12700">
            <a:miter lim="400000"/>
          </a:ln>
        </p:spPr>
      </p:pic>
    </p:spTree>
    <p:extLst>
      <p:ext uri="{BB962C8B-B14F-4D97-AF65-F5344CB8AC3E}">
        <p14:creationId xmlns:p14="http://schemas.microsoft.com/office/powerpoint/2010/main" val="163108989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p:tmAbs val="0"/>
                                  </p:iterate>
                                  <p:childTnLst>
                                    <p:set>
                                      <p:cBhvr>
                                        <p:cTn id="11" fill="hold"/>
                                        <p:tgtEl>
                                          <p:spTgt spid="24"/>
                                        </p:tgtEl>
                                        <p:attrNameLst>
                                          <p:attrName>style.visibility</p:attrName>
                                        </p:attrNameLst>
                                      </p:cBhvr>
                                      <p:to>
                                        <p:strVal val="visible"/>
                                      </p:to>
                                    </p:set>
                                    <p:animEffect transition="in" filter="fade">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p:tmAbs val="0"/>
                                  </p:iterate>
                                  <p:childTnLst>
                                    <p:set>
                                      <p:cBhvr>
                                        <p:cTn id="16" fill="hold"/>
                                        <p:tgtEl>
                                          <p:spTgt spid="20"/>
                                        </p:tgtEl>
                                        <p:attrNameLst>
                                          <p:attrName>style.visibility</p:attrName>
                                        </p:attrNameLst>
                                      </p:cBhvr>
                                      <p:to>
                                        <p:strVal val="visible"/>
                                      </p:to>
                                    </p:set>
                                    <p:animEffect transition="in" filter="fade">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p:tmAbs val="0"/>
                                  </p:iterate>
                                  <p:childTnLst>
                                    <p:set>
                                      <p:cBhvr>
                                        <p:cTn id="21" fill="hold"/>
                                        <p:tgtEl>
                                          <p:spTgt spid="25"/>
                                        </p:tgtEl>
                                        <p:attrNameLst>
                                          <p:attrName>style.visibility</p:attrName>
                                        </p:attrNameLst>
                                      </p:cBhvr>
                                      <p:to>
                                        <p:strVal val="visible"/>
                                      </p:to>
                                    </p:set>
                                    <p:animEffect transition="in" filter="fade">
                                      <p:cBhvr>
                                        <p:cTn id="22" dur="2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p:tmAbs val="0"/>
                                  </p:iterate>
                                  <p:childTnLst>
                                    <p:set>
                                      <p:cBhvr>
                                        <p:cTn id="26" fill="hold"/>
                                        <p:tgtEl>
                                          <p:spTgt spid="26"/>
                                        </p:tgtEl>
                                        <p:attrNameLst>
                                          <p:attrName>style.visibility</p:attrName>
                                        </p:attrNameLst>
                                      </p:cBhvr>
                                      <p:to>
                                        <p:strVal val="visible"/>
                                      </p:to>
                                    </p:set>
                                    <p:animEffect transition="in" filter="fade">
                                      <p:cBhvr>
                                        <p:cTn id="2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advAuto="0"/>
      <p:bldP spid="21" grpId="0" animBg="1" advAuto="0"/>
      <p:bldP spid="24" grpId="0" animBg="1" advAuto="0"/>
      <p:bldP spid="25" grpId="0" animBg="1" advAuto="0"/>
      <p:bldP spid="26"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027"/>
          <p:cNvSpPr>
            <a:spLocks noGrp="1" noChangeArrowheads="1"/>
          </p:cNvSpPr>
          <p:nvPr>
            <p:ph type="body" idx="1"/>
          </p:nvPr>
        </p:nvSpPr>
        <p:spPr>
          <a:xfrm>
            <a:off x="304800" y="939800"/>
            <a:ext cx="8466138" cy="5334000"/>
          </a:xfrm>
        </p:spPr>
        <p:txBody>
          <a:bodyPr/>
          <a:lstStyle/>
          <a:p>
            <a:pPr>
              <a:lnSpc>
                <a:spcPct val="170000"/>
              </a:lnSpc>
              <a:spcBef>
                <a:spcPct val="0"/>
              </a:spcBef>
            </a:pPr>
            <a:r>
              <a:rPr dirty="0"/>
              <a:t>Muscles produce movement by exerting force on </a:t>
            </a:r>
          </a:p>
          <a:p>
            <a:pPr>
              <a:lnSpc>
                <a:spcPct val="170000"/>
              </a:lnSpc>
              <a:spcBef>
                <a:spcPct val="0"/>
              </a:spcBef>
              <a:buFontTx/>
              <a:buNone/>
            </a:pPr>
            <a:r>
              <a:rPr dirty="0"/>
              <a:t>	tendons which in turn pull on bones and other </a:t>
            </a:r>
          </a:p>
          <a:p>
            <a:pPr>
              <a:lnSpc>
                <a:spcPct val="170000"/>
              </a:lnSpc>
              <a:spcBef>
                <a:spcPct val="0"/>
              </a:spcBef>
              <a:buFontTx/>
              <a:buNone/>
            </a:pPr>
            <a:r>
              <a:rPr dirty="0"/>
              <a:t>	supporting structures like the skin.</a:t>
            </a:r>
          </a:p>
          <a:p>
            <a:pPr>
              <a:lnSpc>
                <a:spcPct val="170000"/>
              </a:lnSpc>
              <a:spcBef>
                <a:spcPct val="0"/>
              </a:spcBef>
            </a:pPr>
            <a:r>
              <a:rPr dirty="0">
                <a:solidFill>
                  <a:srgbClr val="C00000"/>
                </a:solidFill>
              </a:rPr>
              <a:t>In order to produce movement around a joint, one bone must be stationary while another bone moves.</a:t>
            </a:r>
          </a:p>
          <a:p>
            <a:pPr>
              <a:lnSpc>
                <a:spcPct val="170000"/>
              </a:lnSpc>
              <a:spcBef>
                <a:spcPct val="0"/>
              </a:spcBef>
            </a:pPr>
            <a:r>
              <a:rPr dirty="0"/>
              <a:t>The attachment of a muscle's tendon to the </a:t>
            </a:r>
            <a:r>
              <a:rPr b="1" dirty="0">
                <a:solidFill>
                  <a:srgbClr val="C00000"/>
                </a:solidFill>
              </a:rPr>
              <a:t>stationary, usually proximal bone, is called the </a:t>
            </a:r>
            <a:r>
              <a:rPr b="1" dirty="0">
                <a:solidFill>
                  <a:schemeClr val="tx1"/>
                </a:solidFill>
              </a:rPr>
              <a:t>origin.</a:t>
            </a:r>
            <a:endParaRPr b="1" dirty="0">
              <a:solidFill>
                <a:srgbClr val="C00000"/>
              </a:solidFill>
            </a:endParaRPr>
          </a:p>
        </p:txBody>
      </p:sp>
      <p:sp>
        <p:nvSpPr>
          <p:cNvPr id="6" name="Rectangle 1026"/>
          <p:cNvSpPr>
            <a:spLocks noGrp="1" noChangeArrowheads="1"/>
          </p:cNvSpPr>
          <p:nvPr>
            <p:ph type="title"/>
          </p:nvPr>
        </p:nvSpPr>
        <p:spPr>
          <a:xfrm>
            <a:off x="0" y="228600"/>
            <a:ext cx="9144000" cy="846138"/>
          </a:xfrm>
        </p:spPr>
        <p:txBody>
          <a:bodyPr>
            <a:normAutofit/>
          </a:bodyPr>
          <a:lstStyle/>
          <a:p>
            <a:pPr eaLnBrk="1" fontAlgn="auto" hangingPunct="1">
              <a:spcAft>
                <a:spcPts val="0"/>
              </a:spcAft>
              <a:defRPr/>
            </a:pPr>
            <a:r>
              <a:rPr lang="en-US" dirty="0" smtClean="0"/>
              <a:t>Origins and Insertions</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11"/>
          <p:cNvSpPr txBox="1">
            <a:spLocks noChangeArrowheads="1"/>
          </p:cNvSpPr>
          <p:nvPr/>
        </p:nvSpPr>
        <p:spPr bwMode="auto">
          <a:xfrm>
            <a:off x="7537450" y="2511425"/>
            <a:ext cx="1447800" cy="1938992"/>
          </a:xfrm>
          <a:prstGeom prst="rect">
            <a:avLst/>
          </a:prstGeom>
          <a:noFill/>
          <a:ln w="9525">
            <a:noFill/>
            <a:miter lim="800000"/>
            <a:headEnd/>
            <a:tailEnd/>
          </a:ln>
        </p:spPr>
        <p:txBody>
          <a:bodyPr>
            <a:spAutoFit/>
          </a:bodyPr>
          <a:lstStyle/>
          <a:p>
            <a:r>
              <a:rPr lang="en-US" sz="2400" dirty="0" smtClean="0">
                <a:latin typeface="Sylfaen" pitchFamily="18" charset="0"/>
              </a:rPr>
              <a:t>Origin of </a:t>
            </a:r>
            <a:r>
              <a:rPr lang="en-US" sz="2400" dirty="0">
                <a:latin typeface="Sylfaen" pitchFamily="18" charset="0"/>
              </a:rPr>
              <a:t>the long head of the biceps</a:t>
            </a:r>
          </a:p>
        </p:txBody>
      </p:sp>
      <p:pic>
        <p:nvPicPr>
          <p:cNvPr id="24578" name="Picture 3"/>
          <p:cNvPicPr>
            <a:picLocks noChangeAspect="1" noChangeArrowheads="1"/>
          </p:cNvPicPr>
          <p:nvPr/>
        </p:nvPicPr>
        <p:blipFill>
          <a:blip r:embed="rId3" cstate="print"/>
          <a:srcRect r="53429" b="4198"/>
          <a:stretch>
            <a:fillRect/>
          </a:stretch>
        </p:blipFill>
        <p:spPr bwMode="auto">
          <a:xfrm>
            <a:off x="0" y="1073150"/>
            <a:ext cx="2479675" cy="4295775"/>
          </a:xfrm>
          <a:prstGeom prst="rect">
            <a:avLst/>
          </a:prstGeom>
          <a:noFill/>
          <a:ln w="9525">
            <a:noFill/>
            <a:miter lim="800000"/>
            <a:headEnd/>
            <a:tailEnd/>
          </a:ln>
        </p:spPr>
      </p:pic>
      <p:pic>
        <p:nvPicPr>
          <p:cNvPr id="24579" name="Picture 7" descr="Biceps Brachii Tendon.jpg"/>
          <p:cNvPicPr>
            <a:picLocks noChangeAspect="1"/>
          </p:cNvPicPr>
          <p:nvPr/>
        </p:nvPicPr>
        <p:blipFill>
          <a:blip r:embed="rId4" cstate="print"/>
          <a:srcRect r="20419" b="5075"/>
          <a:stretch>
            <a:fillRect/>
          </a:stretch>
        </p:blipFill>
        <p:spPr bwMode="auto">
          <a:xfrm>
            <a:off x="2641600" y="1555750"/>
            <a:ext cx="4913313" cy="4843463"/>
          </a:xfrm>
          <a:prstGeom prst="rect">
            <a:avLst/>
          </a:prstGeom>
          <a:noFill/>
          <a:ln w="9525">
            <a:noFill/>
            <a:miter lim="800000"/>
            <a:headEnd/>
            <a:tailEnd/>
          </a:ln>
        </p:spPr>
      </p:pic>
      <p:sp>
        <p:nvSpPr>
          <p:cNvPr id="7" name="Rectangle 1026"/>
          <p:cNvSpPr>
            <a:spLocks noGrp="1" noChangeArrowheads="1"/>
          </p:cNvSpPr>
          <p:nvPr>
            <p:ph type="title"/>
          </p:nvPr>
        </p:nvSpPr>
        <p:spPr>
          <a:xfrm>
            <a:off x="0" y="228600"/>
            <a:ext cx="9144000" cy="846138"/>
          </a:xfrm>
        </p:spPr>
        <p:txBody>
          <a:bodyPr>
            <a:normAutofit/>
          </a:bodyPr>
          <a:lstStyle/>
          <a:p>
            <a:pPr eaLnBrk="1" fontAlgn="auto" hangingPunct="1">
              <a:spcAft>
                <a:spcPts val="0"/>
              </a:spcAft>
              <a:defRPr/>
            </a:pPr>
            <a:r>
              <a:rPr lang="en-US" dirty="0" smtClean="0"/>
              <a:t>FYI: Origins and Insertions</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03676" y="1042178"/>
            <a:ext cx="944562" cy="698500"/>
          </a:xfrm>
          <a:prstGeom prst="rect">
            <a:avLst/>
          </a:prstGeom>
          <a:solidFill>
            <a:srgbClr val="FFFF00">
              <a:alpha val="49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3992563" y="5500688"/>
            <a:ext cx="944562" cy="698500"/>
          </a:xfrm>
          <a:prstGeom prst="rect">
            <a:avLst/>
          </a:prstGeom>
          <a:solidFill>
            <a:srgbClr val="FFFF00">
              <a:alpha val="49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626" name="Rectangle 6"/>
          <p:cNvSpPr>
            <a:spLocks noChangeArrowheads="1"/>
          </p:cNvSpPr>
          <p:nvPr/>
        </p:nvSpPr>
        <p:spPr bwMode="auto">
          <a:xfrm>
            <a:off x="5257800" y="3124200"/>
            <a:ext cx="3581400" cy="3170238"/>
          </a:xfrm>
          <a:prstGeom prst="rect">
            <a:avLst/>
          </a:prstGeom>
          <a:noFill/>
          <a:ln w="9525">
            <a:noFill/>
            <a:miter lim="800000"/>
            <a:headEnd/>
            <a:tailEnd/>
          </a:ln>
        </p:spPr>
        <p:txBody>
          <a:bodyPr>
            <a:spAutoFit/>
          </a:bodyPr>
          <a:lstStyle/>
          <a:p>
            <a:r>
              <a:rPr lang="en-US" sz="2000" b="1">
                <a:solidFill>
                  <a:srgbClr val="C00000"/>
                </a:solidFill>
                <a:latin typeface="Sylfaen" pitchFamily="18" charset="0"/>
              </a:rPr>
              <a:t>Triceps:  </a:t>
            </a:r>
          </a:p>
          <a:p>
            <a:r>
              <a:rPr lang="en-US" sz="2000">
                <a:latin typeface="Sylfaen" pitchFamily="18" charset="0"/>
              </a:rPr>
              <a:t>Origin:</a:t>
            </a:r>
          </a:p>
          <a:p>
            <a:r>
              <a:rPr lang="en-US" sz="2000">
                <a:latin typeface="Sylfaen" pitchFamily="18" charset="0"/>
              </a:rPr>
              <a:t>Scapula near shoulder joint</a:t>
            </a:r>
          </a:p>
          <a:p>
            <a:r>
              <a:rPr lang="en-US" sz="2000">
                <a:latin typeface="Sylfaen" pitchFamily="18" charset="0"/>
              </a:rPr>
              <a:t>Upper lateral and posterior sites</a:t>
            </a:r>
          </a:p>
          <a:p>
            <a:r>
              <a:rPr lang="en-US" sz="2000">
                <a:latin typeface="Sylfaen" pitchFamily="18" charset="0"/>
              </a:rPr>
              <a:t>of humerus</a:t>
            </a:r>
          </a:p>
          <a:p>
            <a:r>
              <a:rPr lang="en-US" sz="2000">
                <a:latin typeface="Sylfaen" pitchFamily="18" charset="0"/>
              </a:rPr>
              <a:t>Posterior surface of humerus</a:t>
            </a:r>
          </a:p>
          <a:p>
            <a:r>
              <a:rPr lang="en-US" sz="2000">
                <a:latin typeface="Sylfaen" pitchFamily="18" charset="0"/>
              </a:rPr>
              <a:t>Insertion:  Back of olecranon process of ulna</a:t>
            </a:r>
          </a:p>
          <a:p>
            <a:r>
              <a:rPr lang="en-US" sz="2000">
                <a:latin typeface="Sylfaen" pitchFamily="18" charset="0"/>
              </a:rPr>
              <a:t>Action:  Straighten (extend) the arm</a:t>
            </a:r>
            <a:endParaRPr lang="en-US">
              <a:latin typeface="Sylfaen" pitchFamily="18" charset="0"/>
            </a:endParaRPr>
          </a:p>
        </p:txBody>
      </p:sp>
      <p:sp>
        <p:nvSpPr>
          <p:cNvPr id="26627" name="TextBox 12"/>
          <p:cNvSpPr txBox="1">
            <a:spLocks noChangeArrowheads="1"/>
          </p:cNvSpPr>
          <p:nvPr/>
        </p:nvSpPr>
        <p:spPr bwMode="auto">
          <a:xfrm>
            <a:off x="6096000" y="1219200"/>
            <a:ext cx="2438400" cy="1631950"/>
          </a:xfrm>
          <a:prstGeom prst="rect">
            <a:avLst/>
          </a:prstGeom>
          <a:noFill/>
          <a:ln w="9525">
            <a:noFill/>
            <a:miter lim="800000"/>
            <a:headEnd/>
            <a:tailEnd/>
          </a:ln>
        </p:spPr>
        <p:txBody>
          <a:bodyPr>
            <a:spAutoFit/>
          </a:bodyPr>
          <a:lstStyle/>
          <a:p>
            <a:r>
              <a:rPr lang="en-US" sz="2000" b="1">
                <a:solidFill>
                  <a:srgbClr val="C00000"/>
                </a:solidFill>
                <a:latin typeface="Sylfaen" pitchFamily="18" charset="0"/>
              </a:rPr>
              <a:t>Biceps:</a:t>
            </a:r>
            <a:r>
              <a:rPr lang="en-US" sz="2000">
                <a:latin typeface="Sylfaen" pitchFamily="18" charset="0"/>
              </a:rPr>
              <a:t/>
            </a:r>
            <a:br>
              <a:rPr lang="en-US" sz="2000">
                <a:latin typeface="Sylfaen" pitchFamily="18" charset="0"/>
              </a:rPr>
            </a:br>
            <a:r>
              <a:rPr lang="en-US" sz="2000">
                <a:latin typeface="Sylfaen" pitchFamily="18" charset="0"/>
              </a:rPr>
              <a:t>Origin:  Scapula</a:t>
            </a:r>
            <a:br>
              <a:rPr lang="en-US" sz="2000">
                <a:latin typeface="Sylfaen" pitchFamily="18" charset="0"/>
              </a:rPr>
            </a:br>
            <a:r>
              <a:rPr lang="en-US" sz="2000">
                <a:latin typeface="Sylfaen" pitchFamily="18" charset="0"/>
              </a:rPr>
              <a:t>Insertion:  Radius</a:t>
            </a:r>
            <a:br>
              <a:rPr lang="en-US" sz="2000">
                <a:latin typeface="Sylfaen" pitchFamily="18" charset="0"/>
              </a:rPr>
            </a:br>
            <a:r>
              <a:rPr lang="en-US" sz="2000">
                <a:latin typeface="Sylfaen" pitchFamily="18" charset="0"/>
              </a:rPr>
              <a:t>Action: pronate and flex the arm</a:t>
            </a:r>
          </a:p>
        </p:txBody>
      </p:sp>
      <p:sp>
        <p:nvSpPr>
          <p:cNvPr id="14" name="Rectangle 1026"/>
          <p:cNvSpPr>
            <a:spLocks noGrp="1" noChangeArrowheads="1"/>
          </p:cNvSpPr>
          <p:nvPr>
            <p:ph type="title"/>
          </p:nvPr>
        </p:nvSpPr>
        <p:spPr>
          <a:xfrm>
            <a:off x="0" y="228600"/>
            <a:ext cx="9144000" cy="846138"/>
          </a:xfrm>
        </p:spPr>
        <p:txBody>
          <a:bodyPr>
            <a:normAutofit/>
          </a:bodyPr>
          <a:lstStyle/>
          <a:p>
            <a:pPr eaLnBrk="1" fontAlgn="auto" hangingPunct="1">
              <a:spcAft>
                <a:spcPts val="0"/>
              </a:spcAft>
              <a:defRPr/>
            </a:pPr>
            <a:r>
              <a:rPr lang="en-US" dirty="0" smtClean="0"/>
              <a:t>Origins and Insertions</a:t>
            </a:r>
            <a:endParaRPr lang="en-US" dirty="0"/>
          </a:p>
        </p:txBody>
      </p:sp>
      <p:pic>
        <p:nvPicPr>
          <p:cNvPr id="26629" name="Picture 8" descr="pap13_fig_11_01a.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212725" y="1190625"/>
            <a:ext cx="4735513" cy="542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794375" y="5970588"/>
            <a:ext cx="1327150" cy="204787"/>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tangle 7"/>
          <p:cNvSpPr/>
          <p:nvPr/>
        </p:nvSpPr>
        <p:spPr>
          <a:xfrm>
            <a:off x="6635750" y="4173538"/>
            <a:ext cx="1192213" cy="366712"/>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a:xfrm>
            <a:off x="7786688" y="5530850"/>
            <a:ext cx="1120775" cy="334963"/>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8676" name="Picture 10" descr="pap13_fig_11_01b.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5705475" y="3159125"/>
            <a:ext cx="3265488" cy="3230563"/>
          </a:xfrm>
          <a:prstGeom prst="rect">
            <a:avLst/>
          </a:prstGeom>
          <a:noFill/>
          <a:ln w="9525">
            <a:noFill/>
            <a:miter lim="800000"/>
            <a:headEnd/>
            <a:tailEnd/>
          </a:ln>
        </p:spPr>
      </p:pic>
      <p:sp>
        <p:nvSpPr>
          <p:cNvPr id="28677" name="Rectangle 3"/>
          <p:cNvSpPr>
            <a:spLocks noGrp="1" noChangeArrowheads="1"/>
          </p:cNvSpPr>
          <p:nvPr>
            <p:ph idx="1"/>
          </p:nvPr>
        </p:nvSpPr>
        <p:spPr>
          <a:xfrm>
            <a:off x="139700" y="815975"/>
            <a:ext cx="8991600" cy="5842000"/>
          </a:xfrm>
        </p:spPr>
        <p:txBody>
          <a:bodyPr/>
          <a:lstStyle/>
          <a:p>
            <a:pPr>
              <a:lnSpc>
                <a:spcPct val="165000"/>
              </a:lnSpc>
              <a:spcBef>
                <a:spcPct val="0"/>
              </a:spcBef>
            </a:pPr>
            <a:r>
              <a:rPr sz="2800" dirty="0"/>
              <a:t>Muscles, tendons, bones, and joints can form </a:t>
            </a:r>
            <a:r>
              <a:rPr sz="2800" b="1" dirty="0">
                <a:solidFill>
                  <a:srgbClr val="C00000"/>
                </a:solidFill>
              </a:rPr>
              <a:t>three different types of levers </a:t>
            </a:r>
            <a:r>
              <a:rPr sz="2800" dirty="0"/>
              <a:t>in the body.</a:t>
            </a:r>
          </a:p>
          <a:p>
            <a:pPr lvl="1">
              <a:lnSpc>
                <a:spcPct val="165000"/>
              </a:lnSpc>
              <a:spcBef>
                <a:spcPct val="0"/>
              </a:spcBef>
              <a:buFontTx/>
              <a:buBlip>
                <a:blip r:embed="rId4"/>
              </a:buBlip>
            </a:pPr>
            <a:r>
              <a:rPr sz="2800" dirty="0"/>
              <a:t>When producing movement, bones act as levers, and joints function as the fixed point </a:t>
            </a:r>
          </a:p>
          <a:p>
            <a:pPr lvl="1">
              <a:lnSpc>
                <a:spcPct val="165000"/>
              </a:lnSpc>
              <a:spcBef>
                <a:spcPct val="0"/>
              </a:spcBef>
              <a:buFontTx/>
              <a:buNone/>
            </a:pPr>
            <a:r>
              <a:rPr sz="2800" dirty="0"/>
              <a:t>	of movement called the fulcrum.</a:t>
            </a:r>
          </a:p>
          <a:p>
            <a:pPr lvl="1">
              <a:lnSpc>
                <a:spcPct val="165000"/>
              </a:lnSpc>
              <a:spcBef>
                <a:spcPct val="0"/>
              </a:spcBef>
              <a:buFontTx/>
              <a:buBlip>
                <a:blip r:embed="rId4"/>
              </a:buBlip>
            </a:pPr>
            <a:r>
              <a:rPr sz="2800" dirty="0"/>
              <a:t>In a lever, the point of movement </a:t>
            </a:r>
          </a:p>
          <a:p>
            <a:pPr lvl="1">
              <a:lnSpc>
                <a:spcPct val="165000"/>
              </a:lnSpc>
              <a:spcBef>
                <a:spcPct val="0"/>
              </a:spcBef>
              <a:buFontTx/>
              <a:buNone/>
            </a:pPr>
            <a:r>
              <a:rPr sz="2800" dirty="0"/>
              <a:t>	(fulcrum) is acted on by two </a:t>
            </a:r>
          </a:p>
          <a:p>
            <a:pPr lvl="1">
              <a:lnSpc>
                <a:spcPct val="165000"/>
              </a:lnSpc>
              <a:spcBef>
                <a:spcPct val="0"/>
              </a:spcBef>
              <a:buFontTx/>
              <a:buNone/>
            </a:pPr>
            <a:r>
              <a:rPr sz="2800" dirty="0"/>
              <a:t>	different forces:  Effort and load.</a:t>
            </a:r>
          </a:p>
        </p:txBody>
      </p:sp>
      <p:sp>
        <p:nvSpPr>
          <p:cNvPr id="27650" name="Rectangle 2"/>
          <p:cNvSpPr>
            <a:spLocks noGrp="1" noChangeArrowheads="1"/>
          </p:cNvSpPr>
          <p:nvPr>
            <p:ph type="title"/>
          </p:nvPr>
        </p:nvSpPr>
        <p:spPr>
          <a:xfrm>
            <a:off x="457200" y="223838"/>
            <a:ext cx="8229600" cy="792162"/>
          </a:xfrm>
        </p:spPr>
        <p:txBody>
          <a:bodyPr/>
          <a:lstStyle/>
          <a:p>
            <a:pPr eaLnBrk="1" fontAlgn="auto" hangingPunct="1">
              <a:spcAft>
                <a:spcPts val="0"/>
              </a:spcAft>
              <a:defRPr/>
            </a:pPr>
            <a:r>
              <a:rPr lang="en-US" dirty="0" smtClean="0"/>
              <a:t>Musculoskeletal Levers</a:t>
            </a:r>
            <a:endParaRPr lang="en-US" dirty="0"/>
          </a:p>
        </p:txBody>
      </p:sp>
      <p:sp>
        <p:nvSpPr>
          <p:cNvPr id="9" name="Rounded Rectangular Callout 8"/>
          <p:cNvSpPr/>
          <p:nvPr/>
        </p:nvSpPr>
        <p:spPr>
          <a:xfrm>
            <a:off x="60325" y="209550"/>
            <a:ext cx="1785938" cy="2247899"/>
          </a:xfrm>
          <a:prstGeom prst="wedgeRoundRectCallout">
            <a:avLst>
              <a:gd name="adj1" fmla="val 196333"/>
              <a:gd name="adj2" fmla="val 202834"/>
              <a:gd name="adj3" fmla="val 16667"/>
            </a:avLst>
          </a:prstGeom>
          <a:solidFill>
            <a:schemeClr val="tx1">
              <a:lumMod val="50000"/>
              <a:lumOff val="50000"/>
              <a:alpha val="74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Motion will occur in a muscle when the ______ supplied exceeds the _______.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0" y="211138"/>
            <a:ext cx="9144000" cy="842962"/>
          </a:xfrm>
        </p:spPr>
        <p:txBody>
          <a:bodyPr/>
          <a:lstStyle/>
          <a:p>
            <a:pPr eaLnBrk="1" fontAlgn="auto" hangingPunct="1">
              <a:spcAft>
                <a:spcPts val="0"/>
              </a:spcAft>
              <a:defRPr/>
            </a:pPr>
            <a:r>
              <a:rPr lang="en-US" dirty="0" smtClean="0"/>
              <a:t>Musculoskeletal Levers</a:t>
            </a:r>
            <a:endParaRPr lang="en-US" dirty="0"/>
          </a:p>
        </p:txBody>
      </p:sp>
      <p:sp>
        <p:nvSpPr>
          <p:cNvPr id="30722" name="Rectangle 3"/>
          <p:cNvSpPr>
            <a:spLocks noGrp="1" noChangeArrowheads="1"/>
          </p:cNvSpPr>
          <p:nvPr>
            <p:ph idx="1"/>
          </p:nvPr>
        </p:nvSpPr>
        <p:spPr>
          <a:xfrm>
            <a:off x="228600" y="1092200"/>
            <a:ext cx="8991600" cy="1574800"/>
          </a:xfrm>
        </p:spPr>
        <p:txBody>
          <a:bodyPr/>
          <a:lstStyle/>
          <a:p>
            <a:pPr>
              <a:spcBef>
                <a:spcPct val="0"/>
              </a:spcBef>
            </a:pPr>
            <a:r>
              <a:rPr sz="2800"/>
              <a:t>There are few first-class levers </a:t>
            </a:r>
          </a:p>
          <a:p>
            <a:pPr>
              <a:spcBef>
                <a:spcPct val="0"/>
              </a:spcBef>
              <a:buFontTx/>
              <a:buNone/>
            </a:pPr>
            <a:r>
              <a:rPr sz="2800"/>
              <a:t>	in the body</a:t>
            </a:r>
          </a:p>
        </p:txBody>
      </p:sp>
      <p:pic>
        <p:nvPicPr>
          <p:cNvPr id="30723" name="Picture 9" descr="pap13_fig_11_02a.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1146175" y="1555750"/>
            <a:ext cx="6851650" cy="4965700"/>
          </a:xfrm>
          <a:prstGeom prst="rect">
            <a:avLst/>
          </a:prstGeom>
          <a:noFill/>
          <a:ln w="9525">
            <a:noFill/>
            <a:miter lim="800000"/>
            <a:headEnd/>
            <a:tailEnd/>
          </a:ln>
        </p:spPr>
      </p:pic>
      <p:sp>
        <p:nvSpPr>
          <p:cNvPr id="5" name="Rounded Rectangular Callout 4"/>
          <p:cNvSpPr/>
          <p:nvPr/>
        </p:nvSpPr>
        <p:spPr>
          <a:xfrm>
            <a:off x="679247" y="2879389"/>
            <a:ext cx="4962795" cy="1011676"/>
          </a:xfrm>
          <a:prstGeom prst="wedgeRoundRectCallout">
            <a:avLst>
              <a:gd name="adj1" fmla="val -11"/>
              <a:gd name="adj2" fmla="val -146116"/>
              <a:gd name="adj3" fmla="val 16667"/>
            </a:avLst>
          </a:prstGeom>
          <a:solidFill>
            <a:schemeClr val="tx1">
              <a:lumMod val="50000"/>
              <a:lumOff val="50000"/>
              <a:alpha val="74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Remember the mnemonic device: </a:t>
            </a:r>
            <a:r>
              <a:rPr lang="en-US" sz="3200" b="1" dirty="0" err="1" smtClean="0">
                <a:solidFill>
                  <a:schemeClr val="bg1"/>
                </a:solidFill>
              </a:rPr>
              <a:t>FL</a:t>
            </a:r>
            <a:r>
              <a:rPr lang="en-US" dirty="0" err="1" smtClean="0">
                <a:solidFill>
                  <a:schemeClr val="bg1"/>
                </a:solidFill>
              </a:rPr>
              <a:t>orida</a:t>
            </a:r>
            <a:r>
              <a:rPr lang="en-US" dirty="0" smtClean="0">
                <a:solidFill>
                  <a:schemeClr val="bg1"/>
                </a:solidFill>
              </a:rPr>
              <a:t> </a:t>
            </a:r>
            <a:r>
              <a:rPr lang="en-US" sz="3200" b="1" dirty="0" smtClean="0">
                <a:solidFill>
                  <a:schemeClr val="bg1"/>
                </a:solidFill>
              </a:rPr>
              <a:t>E</a:t>
            </a:r>
            <a:r>
              <a:rPr lang="en-US" dirty="0" smtClean="0">
                <a:solidFill>
                  <a:schemeClr val="bg1"/>
                </a:solidFill>
              </a:rPr>
              <a:t>ducation?</a:t>
            </a:r>
            <a:endParaRPr lang="en-US" dirty="0">
              <a:solidFill>
                <a:schemeClr val="bg1"/>
              </a:solidFill>
            </a:endParaRPr>
          </a:p>
        </p:txBody>
      </p:sp>
      <p:sp>
        <p:nvSpPr>
          <p:cNvPr id="6" name="Rounded Rectangular Callout 5"/>
          <p:cNvSpPr/>
          <p:nvPr/>
        </p:nvSpPr>
        <p:spPr>
          <a:xfrm>
            <a:off x="6536987" y="797669"/>
            <a:ext cx="2256817" cy="1011676"/>
          </a:xfrm>
          <a:prstGeom prst="wedgeRoundRectCallout">
            <a:avLst>
              <a:gd name="adj1" fmla="val -119108"/>
              <a:gd name="adj2" fmla="val 167345"/>
              <a:gd name="adj3" fmla="val 16667"/>
            </a:avLst>
          </a:prstGeom>
          <a:solidFill>
            <a:schemeClr val="tx1">
              <a:lumMod val="50000"/>
              <a:lumOff val="50000"/>
              <a:alpha val="74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The middle reveals the class</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8" descr="pap13_fig_11_02b.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1763713" y="1601788"/>
            <a:ext cx="5616575" cy="4927600"/>
          </a:xfrm>
          <a:prstGeom prst="rect">
            <a:avLst/>
          </a:prstGeom>
          <a:noFill/>
          <a:ln w="9525">
            <a:noFill/>
            <a:miter lim="800000"/>
            <a:headEnd/>
            <a:tailEnd/>
          </a:ln>
        </p:spPr>
      </p:pic>
      <p:sp>
        <p:nvSpPr>
          <p:cNvPr id="32770" name="AutoShape 2" descr="Chapter 11. The Muscular System"/>
          <p:cNvSpPr>
            <a:spLocks noChangeAspect="1" noChangeArrowheads="1"/>
          </p:cNvSpPr>
          <p:nvPr/>
        </p:nvSpPr>
        <p:spPr bwMode="auto">
          <a:xfrm>
            <a:off x="152400" y="-123825"/>
            <a:ext cx="304800" cy="304800"/>
          </a:xfrm>
          <a:prstGeom prst="rect">
            <a:avLst/>
          </a:prstGeom>
          <a:noFill/>
          <a:ln w="9525">
            <a:noFill/>
            <a:miter lim="800000"/>
            <a:headEnd/>
            <a:tailEnd/>
          </a:ln>
        </p:spPr>
        <p:txBody>
          <a:bodyPr/>
          <a:lstStyle/>
          <a:p>
            <a:endParaRPr lang="en-US">
              <a:latin typeface="Calibri" pitchFamily="34" charset="0"/>
            </a:endParaRPr>
          </a:p>
        </p:txBody>
      </p:sp>
      <p:sp>
        <p:nvSpPr>
          <p:cNvPr id="10" name="Rectangle 2"/>
          <p:cNvSpPr>
            <a:spLocks noGrp="1" noChangeArrowheads="1"/>
          </p:cNvSpPr>
          <p:nvPr>
            <p:ph type="title"/>
          </p:nvPr>
        </p:nvSpPr>
        <p:spPr>
          <a:xfrm>
            <a:off x="0" y="211138"/>
            <a:ext cx="9144000" cy="842962"/>
          </a:xfrm>
        </p:spPr>
        <p:txBody>
          <a:bodyPr/>
          <a:lstStyle/>
          <a:p>
            <a:pPr eaLnBrk="1" fontAlgn="auto" hangingPunct="1">
              <a:spcAft>
                <a:spcPts val="0"/>
              </a:spcAft>
              <a:defRPr/>
            </a:pPr>
            <a:r>
              <a:rPr lang="en-US" dirty="0" smtClean="0"/>
              <a:t>Musculoskeletal Levers</a:t>
            </a:r>
            <a:endParaRPr lang="en-US" dirty="0"/>
          </a:p>
        </p:txBody>
      </p:sp>
      <p:sp>
        <p:nvSpPr>
          <p:cNvPr id="32772" name="Rectangle 3"/>
          <p:cNvSpPr>
            <a:spLocks noGrp="1" noChangeArrowheads="1"/>
          </p:cNvSpPr>
          <p:nvPr>
            <p:ph idx="1"/>
          </p:nvPr>
        </p:nvSpPr>
        <p:spPr>
          <a:xfrm>
            <a:off x="254000" y="976313"/>
            <a:ext cx="8750300" cy="2401887"/>
          </a:xfrm>
        </p:spPr>
        <p:txBody>
          <a:bodyPr>
            <a:normAutofit lnSpcReduction="10000"/>
          </a:bodyPr>
          <a:lstStyle/>
          <a:p>
            <a:pPr>
              <a:spcBef>
                <a:spcPct val="0"/>
              </a:spcBef>
            </a:pPr>
            <a:r>
              <a:rPr dirty="0"/>
              <a:t>Second class levers always provide a distinct mechanical advantage in producing force.</a:t>
            </a:r>
          </a:p>
          <a:p>
            <a:pPr lvl="1">
              <a:spcBef>
                <a:spcPct val="0"/>
              </a:spcBef>
              <a:buFontTx/>
              <a:buBlip>
                <a:blip r:embed="rId4"/>
              </a:buBlip>
            </a:pPr>
            <a:r>
              <a:rPr dirty="0" smtClean="0"/>
              <a:t>pry bar</a:t>
            </a:r>
          </a:p>
          <a:p>
            <a:pPr lvl="1">
              <a:spcBef>
                <a:spcPct val="0"/>
              </a:spcBef>
              <a:buFontTx/>
              <a:buBlip>
                <a:blip r:embed="rId4"/>
              </a:buBlip>
            </a:pPr>
            <a:r>
              <a:rPr lang="en-US" dirty="0" smtClean="0"/>
              <a:t>wheelbarrow</a:t>
            </a:r>
            <a:endParaRP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edugen.com:30120/apvl/resources/ch11/print/pha11e_11_01a_ul.jpg?mime=application/vislab"/>
          <p:cNvPicPr>
            <a:picLocks noChangeAspect="1" noChangeArrowheads="1"/>
          </p:cNvPicPr>
          <p:nvPr/>
        </p:nvPicPr>
        <p:blipFill>
          <a:blip r:embed="rId3" cstate="print"/>
          <a:srcRect b="4108"/>
          <a:stretch>
            <a:fillRect/>
          </a:stretch>
        </p:blipFill>
        <p:spPr bwMode="auto">
          <a:xfrm>
            <a:off x="6756212" y="2287074"/>
            <a:ext cx="2184946" cy="4267200"/>
          </a:xfrm>
          <a:prstGeom prst="rect">
            <a:avLst/>
          </a:prstGeom>
          <a:noFill/>
        </p:spPr>
      </p:pic>
      <p:sp>
        <p:nvSpPr>
          <p:cNvPr id="8" name="TextBox 7"/>
          <p:cNvSpPr txBox="1"/>
          <p:nvPr/>
        </p:nvSpPr>
        <p:spPr>
          <a:xfrm>
            <a:off x="0" y="978617"/>
            <a:ext cx="9144000" cy="3328604"/>
          </a:xfrm>
          <a:prstGeom prst="rect">
            <a:avLst/>
          </a:prstGeom>
          <a:noFill/>
        </p:spPr>
        <p:txBody>
          <a:bodyPr wrap="square" rtlCol="0">
            <a:spAutoFit/>
          </a:bodyPr>
          <a:lstStyle/>
          <a:p>
            <a:pPr algn="ctr">
              <a:lnSpc>
                <a:spcPct val="135000"/>
              </a:lnSpc>
            </a:pPr>
            <a:r>
              <a:rPr lang="en-US" sz="5000" dirty="0" smtClean="0">
                <a:solidFill>
                  <a:srgbClr val="C00000"/>
                </a:solidFill>
                <a:latin typeface="Bookman Old Style" pitchFamily="18" charset="0"/>
                <a:cs typeface="Arial" pitchFamily="34" charset="0"/>
              </a:rPr>
              <a:t>Naming the muscles of the </a:t>
            </a:r>
          </a:p>
          <a:p>
            <a:pPr algn="ctr"/>
            <a:endParaRPr lang="en-US" sz="2400" dirty="0" smtClean="0">
              <a:latin typeface="Arial" pitchFamily="34" charset="0"/>
              <a:cs typeface="Arial" pitchFamily="34" charset="0"/>
            </a:endParaRPr>
          </a:p>
          <a:p>
            <a:pPr algn="ctr">
              <a:lnSpc>
                <a:spcPct val="135000"/>
              </a:lnSpc>
            </a:pPr>
            <a:r>
              <a:rPr lang="en-US" sz="4400" dirty="0" smtClean="0">
                <a:solidFill>
                  <a:srgbClr val="000000"/>
                </a:solidFill>
                <a:latin typeface="Arial" pitchFamily="34" charset="0"/>
                <a:cs typeface="Arial" pitchFamily="34" charset="0"/>
              </a:rPr>
              <a:t>Muscular </a:t>
            </a:r>
          </a:p>
          <a:p>
            <a:pPr algn="ctr">
              <a:lnSpc>
                <a:spcPct val="135000"/>
              </a:lnSpc>
            </a:pPr>
            <a:r>
              <a:rPr lang="en-US" sz="4400" dirty="0" smtClean="0">
                <a:solidFill>
                  <a:srgbClr val="000000"/>
                </a:solidFill>
                <a:latin typeface="Arial" pitchFamily="34" charset="0"/>
                <a:cs typeface="Arial" pitchFamily="34" charset="0"/>
              </a:rPr>
              <a:t>System</a:t>
            </a:r>
            <a:endParaRPr lang="en-US" sz="4400" dirty="0">
              <a:solidFill>
                <a:srgbClr val="000000"/>
              </a:solidFill>
              <a:latin typeface="Arial" pitchFamily="34" charset="0"/>
              <a:cs typeface="Arial" pitchFamily="34" charset="0"/>
            </a:endParaRPr>
          </a:p>
        </p:txBody>
      </p:sp>
      <p:sp>
        <p:nvSpPr>
          <p:cNvPr id="2049" name="Rectangle 1"/>
          <p:cNvSpPr>
            <a:spLocks noChangeArrowheads="1"/>
          </p:cNvSpPr>
          <p:nvPr/>
        </p:nvSpPr>
        <p:spPr bwMode="auto">
          <a:xfrm>
            <a:off x="174811" y="6408276"/>
            <a:ext cx="5271247"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Lecture slides prepared by Curtis </a:t>
            </a:r>
            <a:r>
              <a:rPr kumimoji="0" lang="en-US" sz="14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DeFriez</a:t>
            </a: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Weber State University</a:t>
            </a:r>
            <a:endParaRPr kumimoji="0" lang="en-US" sz="1400" b="0" i="0" u="none" strike="noStrike" cap="none" normalizeH="0" baseline="0" dirty="0" smtClean="0">
              <a:ln>
                <a:noFill/>
              </a:ln>
              <a:solidFill>
                <a:srgbClr val="000000"/>
              </a:solidFill>
              <a:effectLst/>
              <a:latin typeface="Arial" pitchFamily="34" charset="0"/>
              <a:cs typeface="Arial" pitchFamily="34" charset="0"/>
            </a:endParaRPr>
          </a:p>
        </p:txBody>
      </p:sp>
      <p:pic>
        <p:nvPicPr>
          <p:cNvPr id="5" name="Image 2" descr="Installing-Muscles-(Loading)-T-Shir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958" y="3327989"/>
            <a:ext cx="2726329" cy="27263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0" y="211138"/>
            <a:ext cx="9144000" cy="842962"/>
          </a:xfrm>
        </p:spPr>
        <p:txBody>
          <a:bodyPr/>
          <a:lstStyle/>
          <a:p>
            <a:pPr eaLnBrk="1" fontAlgn="auto" hangingPunct="1">
              <a:spcAft>
                <a:spcPts val="0"/>
              </a:spcAft>
              <a:defRPr/>
            </a:pPr>
            <a:r>
              <a:rPr lang="en-US" dirty="0" smtClean="0"/>
              <a:t>Musculoskeletal Levers</a:t>
            </a:r>
            <a:endParaRPr lang="en-US" dirty="0"/>
          </a:p>
        </p:txBody>
      </p:sp>
      <p:sp>
        <p:nvSpPr>
          <p:cNvPr id="34818" name="Rectangle 3"/>
          <p:cNvSpPr>
            <a:spLocks noGrp="1" noChangeArrowheads="1"/>
          </p:cNvSpPr>
          <p:nvPr>
            <p:ph idx="1"/>
          </p:nvPr>
        </p:nvSpPr>
        <p:spPr>
          <a:xfrm>
            <a:off x="165100" y="950913"/>
            <a:ext cx="8750300" cy="2097087"/>
          </a:xfrm>
        </p:spPr>
        <p:txBody>
          <a:bodyPr/>
          <a:lstStyle/>
          <a:p>
            <a:pPr>
              <a:spcBef>
                <a:spcPct val="0"/>
              </a:spcBef>
            </a:pPr>
            <a:r>
              <a:rPr sz="2800"/>
              <a:t>Third-class levers are the most common and favor speed and range of motion over maximum force.</a:t>
            </a:r>
          </a:p>
        </p:txBody>
      </p:sp>
      <p:pic>
        <p:nvPicPr>
          <p:cNvPr id="34819" name="Picture 7" descr="pap13_fig_11_02c.jpg"/>
          <p:cNvPicPr>
            <a:picLocks noChangeAspect="1"/>
          </p:cNvPicPr>
          <p:nvPr/>
        </p:nvPicPr>
        <p:blipFill>
          <a:blip r:embed="rId3" cstate="print"/>
          <a:srcRect/>
          <a:stretch>
            <a:fillRect/>
          </a:stretch>
        </p:blipFill>
        <p:spPr bwMode="auto">
          <a:xfrm>
            <a:off x="304800" y="2470150"/>
            <a:ext cx="8534400" cy="3981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28600" y="296863"/>
            <a:ext cx="8715375" cy="846137"/>
          </a:xfrm>
        </p:spPr>
        <p:txBody>
          <a:bodyPr>
            <a:normAutofit/>
          </a:bodyPr>
          <a:lstStyle/>
          <a:p>
            <a:pPr eaLnBrk="1" fontAlgn="auto" hangingPunct="1">
              <a:spcAft>
                <a:spcPts val="0"/>
              </a:spcAft>
              <a:defRPr/>
            </a:pPr>
            <a:r>
              <a:rPr lang="en-US" dirty="0" smtClean="0"/>
              <a:t>Coordination Among Muscles</a:t>
            </a:r>
            <a:endParaRPr lang="en-US" dirty="0"/>
          </a:p>
        </p:txBody>
      </p:sp>
      <p:sp>
        <p:nvSpPr>
          <p:cNvPr id="36866" name="Rectangle 3"/>
          <p:cNvSpPr>
            <a:spLocks noGrp="1" noChangeArrowheads="1"/>
          </p:cNvSpPr>
          <p:nvPr>
            <p:ph type="body" idx="1"/>
          </p:nvPr>
        </p:nvSpPr>
        <p:spPr>
          <a:xfrm>
            <a:off x="304800" y="1143000"/>
            <a:ext cx="8610600" cy="5334000"/>
          </a:xfrm>
        </p:spPr>
        <p:txBody>
          <a:bodyPr/>
          <a:lstStyle/>
          <a:p>
            <a:pPr>
              <a:lnSpc>
                <a:spcPct val="170000"/>
              </a:lnSpc>
              <a:spcBef>
                <a:spcPct val="0"/>
              </a:spcBef>
            </a:pPr>
            <a:r>
              <a:rPr dirty="0"/>
              <a:t>Movements are often the result of several skeletal muscles acting as a group.</a:t>
            </a:r>
          </a:p>
          <a:p>
            <a:pPr>
              <a:lnSpc>
                <a:spcPct val="170000"/>
              </a:lnSpc>
              <a:spcBef>
                <a:spcPct val="0"/>
              </a:spcBef>
            </a:pPr>
            <a:r>
              <a:rPr dirty="0"/>
              <a:t>Most skeletal muscles are arranged in opposing (</a:t>
            </a:r>
            <a:r>
              <a:rPr dirty="0">
                <a:solidFill>
                  <a:srgbClr val="0070C0"/>
                </a:solidFill>
              </a:rPr>
              <a:t>antagonistic</a:t>
            </a:r>
            <a:r>
              <a:rPr dirty="0"/>
              <a:t>) pairs at joints.</a:t>
            </a:r>
          </a:p>
          <a:p>
            <a:pPr lvl="1">
              <a:lnSpc>
                <a:spcPct val="170000"/>
              </a:lnSpc>
              <a:spcBef>
                <a:spcPct val="0"/>
              </a:spcBef>
              <a:buFontTx/>
              <a:buBlip>
                <a:blip r:embed="rId3"/>
              </a:buBlip>
            </a:pPr>
            <a:r>
              <a:rPr dirty="0"/>
              <a:t>Within opposing pairs, the</a:t>
            </a:r>
            <a:r>
              <a:rPr b="1" dirty="0">
                <a:solidFill>
                  <a:srgbClr val="FF0000"/>
                </a:solidFill>
              </a:rPr>
              <a:t> </a:t>
            </a:r>
            <a:r>
              <a:rPr b="1" dirty="0">
                <a:solidFill>
                  <a:srgbClr val="C00000"/>
                </a:solidFill>
              </a:rPr>
              <a:t>prime mover </a:t>
            </a:r>
            <a:r>
              <a:rPr dirty="0"/>
              <a:t>or </a:t>
            </a:r>
            <a:r>
              <a:rPr b="1" dirty="0">
                <a:solidFill>
                  <a:srgbClr val="C00000"/>
                </a:solidFill>
              </a:rPr>
              <a:t>agonist</a:t>
            </a:r>
            <a:r>
              <a:rPr b="1" i="1" dirty="0">
                <a:solidFill>
                  <a:srgbClr val="FF0000"/>
                </a:solidFill>
              </a:rPr>
              <a:t> </a:t>
            </a:r>
            <a:r>
              <a:rPr dirty="0"/>
              <a:t>(“the leader”) is the muscle primarily responsible for causing the desired movement.</a:t>
            </a:r>
          </a:p>
          <a:p>
            <a:pPr lvl="1">
              <a:lnSpc>
                <a:spcPct val="170000"/>
              </a:lnSpc>
              <a:spcBef>
                <a:spcPct val="0"/>
              </a:spcBef>
              <a:buFontTx/>
              <a:buBlip>
                <a:blip r:embed="rId3"/>
              </a:buBlip>
            </a:pPr>
            <a:endParaRP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a:bodyPr>
          <a:lstStyle/>
          <a:p>
            <a:pPr eaLnBrk="1" fontAlgn="auto" hangingPunct="1">
              <a:spcAft>
                <a:spcPts val="0"/>
              </a:spcAft>
              <a:defRPr/>
            </a:pPr>
            <a:r>
              <a:rPr lang="en-US" dirty="0" smtClean="0"/>
              <a:t>Coordination Among Muscles</a:t>
            </a:r>
            <a:endParaRPr lang="en-US" dirty="0"/>
          </a:p>
        </p:txBody>
      </p:sp>
      <p:sp>
        <p:nvSpPr>
          <p:cNvPr id="38914" name="Rectangle 3"/>
          <p:cNvSpPr>
            <a:spLocks noGrp="1" noChangeArrowheads="1"/>
          </p:cNvSpPr>
          <p:nvPr>
            <p:ph sz="half" idx="1"/>
          </p:nvPr>
        </p:nvSpPr>
        <p:spPr>
          <a:xfrm>
            <a:off x="304800" y="1066800"/>
            <a:ext cx="8534400" cy="5562600"/>
          </a:xfrm>
        </p:spPr>
        <p:txBody>
          <a:bodyPr/>
          <a:lstStyle/>
          <a:p>
            <a:pPr eaLnBrk="1" hangingPunct="1">
              <a:lnSpc>
                <a:spcPct val="170000"/>
              </a:lnSpc>
            </a:pPr>
            <a:r>
              <a:rPr lang="en-US" sz="2700" dirty="0" smtClean="0"/>
              <a:t>The</a:t>
            </a:r>
            <a:r>
              <a:rPr lang="en-US" dirty="0" smtClean="0"/>
              <a:t> </a:t>
            </a:r>
            <a:r>
              <a:rPr lang="en-US" b="1" dirty="0" smtClean="0">
                <a:solidFill>
                  <a:srgbClr val="C00000"/>
                </a:solidFill>
              </a:rPr>
              <a:t>antagonist</a:t>
            </a:r>
            <a:r>
              <a:rPr lang="en-US" dirty="0" smtClean="0">
                <a:solidFill>
                  <a:srgbClr val="FF0000"/>
                </a:solidFill>
              </a:rPr>
              <a:t> </a:t>
            </a:r>
            <a:r>
              <a:rPr lang="en-US" dirty="0" smtClean="0"/>
              <a:t>stretches and yields to the effects of the </a:t>
            </a:r>
            <a:r>
              <a:rPr lang="en-US" i="1" dirty="0" smtClean="0"/>
              <a:t>prime mover</a:t>
            </a:r>
            <a:r>
              <a:rPr lang="en-US" dirty="0" smtClean="0"/>
              <a:t>.</a:t>
            </a:r>
          </a:p>
          <a:p>
            <a:pPr lvl="1" eaLnBrk="1" hangingPunct="1">
              <a:lnSpc>
                <a:spcPct val="170000"/>
              </a:lnSpc>
            </a:pPr>
            <a:r>
              <a:rPr lang="en-US" dirty="0" smtClean="0"/>
              <a:t>In flexing the forearm at </a:t>
            </a:r>
          </a:p>
          <a:p>
            <a:pPr lvl="1" eaLnBrk="1" hangingPunct="1">
              <a:lnSpc>
                <a:spcPct val="170000"/>
              </a:lnSpc>
              <a:buFontTx/>
              <a:buNone/>
            </a:pPr>
            <a:r>
              <a:rPr lang="en-US" dirty="0" smtClean="0"/>
              <a:t>	the elbow, the brachialis </a:t>
            </a:r>
          </a:p>
          <a:p>
            <a:pPr lvl="1" eaLnBrk="1" hangingPunct="1">
              <a:lnSpc>
                <a:spcPct val="170000"/>
              </a:lnSpc>
              <a:buFontTx/>
              <a:buNone/>
            </a:pPr>
            <a:r>
              <a:rPr lang="en-US" dirty="0" smtClean="0"/>
              <a:t>	is the prime mover or </a:t>
            </a:r>
          </a:p>
          <a:p>
            <a:pPr lvl="1" eaLnBrk="1" hangingPunct="1">
              <a:lnSpc>
                <a:spcPct val="170000"/>
              </a:lnSpc>
              <a:buFontTx/>
              <a:buNone/>
            </a:pPr>
            <a:r>
              <a:rPr lang="en-US" dirty="0" smtClean="0"/>
              <a:t>	agonists, and the triceps </a:t>
            </a:r>
          </a:p>
          <a:p>
            <a:pPr lvl="1" eaLnBrk="1" hangingPunct="1">
              <a:lnSpc>
                <a:spcPct val="170000"/>
              </a:lnSpc>
              <a:buFontTx/>
              <a:buNone/>
            </a:pPr>
            <a:r>
              <a:rPr lang="en-US" dirty="0" smtClean="0"/>
              <a:t>	</a:t>
            </a:r>
            <a:r>
              <a:rPr lang="en-US" dirty="0" err="1" smtClean="0"/>
              <a:t>brachii</a:t>
            </a:r>
            <a:r>
              <a:rPr lang="en-US" dirty="0" smtClean="0"/>
              <a:t> is the antagonist.</a:t>
            </a:r>
          </a:p>
        </p:txBody>
      </p:sp>
      <p:sp>
        <p:nvSpPr>
          <p:cNvPr id="7" name="Rectangle 6"/>
          <p:cNvSpPr/>
          <p:nvPr/>
        </p:nvSpPr>
        <p:spPr>
          <a:xfrm>
            <a:off x="4538663" y="3683000"/>
            <a:ext cx="685800" cy="685800"/>
          </a:xfrm>
          <a:prstGeom prst="rect">
            <a:avLst/>
          </a:prstGeom>
          <a:solidFill>
            <a:srgbClr val="FFFF00">
              <a:alpha val="38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7972425" y="4016375"/>
            <a:ext cx="685800" cy="685800"/>
          </a:xfrm>
          <a:prstGeom prst="rect">
            <a:avLst/>
          </a:prstGeom>
          <a:solidFill>
            <a:srgbClr val="FFFF00">
              <a:alpha val="38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8917" name="Picture 8" descr="pap13_fig_11_01a.jpg"/>
          <p:cNvPicPr>
            <a:picLocks noChangeAspect="1"/>
          </p:cNvPicPr>
          <p:nvPr/>
        </p:nvPicPr>
        <p:blipFill>
          <a:blip r:embed="rId3" cstate="print">
            <a:clrChange>
              <a:clrFrom>
                <a:srgbClr val="FFFFFF"/>
              </a:clrFrom>
              <a:clrTo>
                <a:srgbClr val="FFFFFF">
                  <a:alpha val="0"/>
                </a:srgbClr>
              </a:clrTo>
            </a:clrChange>
          </a:blip>
          <a:srcRect b="5730"/>
          <a:stretch>
            <a:fillRect/>
          </a:stretch>
        </p:blipFill>
        <p:spPr bwMode="auto">
          <a:xfrm>
            <a:off x="4556125" y="1874838"/>
            <a:ext cx="4308475" cy="465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28600" y="296863"/>
            <a:ext cx="8715375" cy="846137"/>
          </a:xfrm>
        </p:spPr>
        <p:txBody>
          <a:bodyPr>
            <a:normAutofit/>
          </a:bodyPr>
          <a:lstStyle/>
          <a:p>
            <a:pPr eaLnBrk="1" fontAlgn="auto" hangingPunct="1">
              <a:spcAft>
                <a:spcPts val="0"/>
              </a:spcAft>
              <a:defRPr/>
            </a:pPr>
            <a:r>
              <a:rPr lang="en-US" dirty="0" smtClean="0"/>
              <a:t>Coordination Among Muscles</a:t>
            </a:r>
            <a:endParaRPr lang="en-US" dirty="0"/>
          </a:p>
        </p:txBody>
      </p:sp>
      <p:sp>
        <p:nvSpPr>
          <p:cNvPr id="40962" name="Rectangle 3"/>
          <p:cNvSpPr>
            <a:spLocks noGrp="1" noChangeArrowheads="1"/>
          </p:cNvSpPr>
          <p:nvPr>
            <p:ph type="body" idx="1"/>
          </p:nvPr>
        </p:nvSpPr>
        <p:spPr>
          <a:xfrm>
            <a:off x="277813" y="1023938"/>
            <a:ext cx="8610600" cy="5473700"/>
          </a:xfrm>
        </p:spPr>
        <p:txBody>
          <a:bodyPr>
            <a:normAutofit lnSpcReduction="10000"/>
          </a:bodyPr>
          <a:lstStyle/>
          <a:p>
            <a:pPr>
              <a:lnSpc>
                <a:spcPct val="170000"/>
              </a:lnSpc>
              <a:spcBef>
                <a:spcPct val="0"/>
              </a:spcBef>
            </a:pPr>
            <a:r>
              <a:rPr b="1" dirty="0">
                <a:solidFill>
                  <a:srgbClr val="C00000"/>
                </a:solidFill>
              </a:rPr>
              <a:t>Synergists</a:t>
            </a:r>
            <a:r>
              <a:rPr dirty="0"/>
              <a:t> are muscles used to </a:t>
            </a:r>
            <a:r>
              <a:rPr b="1" dirty="0"/>
              <a:t>prevent unwanted movements</a:t>
            </a:r>
            <a:r>
              <a:rPr dirty="0"/>
              <a:t> at </a:t>
            </a:r>
            <a:r>
              <a:rPr b="1" dirty="0">
                <a:solidFill>
                  <a:srgbClr val="00CC00"/>
                </a:solidFill>
              </a:rPr>
              <a:t>intermediate</a:t>
            </a:r>
            <a:r>
              <a:rPr dirty="0"/>
              <a:t> joints, or otherwise aid the movement of the prime mover.</a:t>
            </a:r>
          </a:p>
          <a:p>
            <a:pPr lvl="1">
              <a:lnSpc>
                <a:spcPct val="170000"/>
              </a:lnSpc>
              <a:spcBef>
                <a:spcPct val="0"/>
              </a:spcBef>
              <a:buFontTx/>
              <a:buBlip>
                <a:blip r:embed="rId3"/>
              </a:buBlip>
            </a:pPr>
            <a:r>
              <a:rPr dirty="0"/>
              <a:t>The biceps acts synergistically with the brachialis.</a:t>
            </a:r>
          </a:p>
          <a:p>
            <a:pPr>
              <a:lnSpc>
                <a:spcPct val="170000"/>
              </a:lnSpc>
              <a:spcBef>
                <a:spcPct val="0"/>
              </a:spcBef>
            </a:pPr>
            <a:r>
              <a:rPr b="1" dirty="0">
                <a:solidFill>
                  <a:srgbClr val="C00000"/>
                </a:solidFill>
              </a:rPr>
              <a:t>Fixator</a:t>
            </a:r>
            <a:r>
              <a:rPr dirty="0"/>
              <a:t> muscles are a type of synergist muscle that are </a:t>
            </a:r>
            <a:r>
              <a:rPr b="1" dirty="0"/>
              <a:t>used to steady </a:t>
            </a:r>
            <a:r>
              <a:rPr dirty="0"/>
              <a:t>the </a:t>
            </a:r>
            <a:r>
              <a:rPr b="1" dirty="0">
                <a:solidFill>
                  <a:srgbClr val="00CC00"/>
                </a:solidFill>
              </a:rPr>
              <a:t>proximal</a:t>
            </a:r>
            <a:r>
              <a:rPr dirty="0"/>
              <a:t> </a:t>
            </a:r>
            <a:r>
              <a:rPr dirty="0" smtClean="0"/>
              <a:t>joints/origin </a:t>
            </a:r>
            <a:r>
              <a:rPr dirty="0"/>
              <a:t>of a prime mover. </a:t>
            </a:r>
          </a:p>
          <a:p>
            <a:pPr lvl="1">
              <a:lnSpc>
                <a:spcPct val="170000"/>
              </a:lnSpc>
              <a:spcBef>
                <a:spcPct val="0"/>
              </a:spcBef>
              <a:buFontTx/>
              <a:buBlip>
                <a:blip r:embed="rId3"/>
              </a:buBlip>
            </a:pPr>
            <a:r>
              <a:rPr dirty="0"/>
              <a:t>Shoulder stabilizers for the forearm flexors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A3C12"/>
        </a:solidFill>
        <a:effectLst/>
      </p:bgPr>
    </p:bg>
    <p:spTree>
      <p:nvGrpSpPr>
        <p:cNvPr id="1" name=""/>
        <p:cNvGrpSpPr/>
        <p:nvPr/>
      </p:nvGrpSpPr>
      <p:grpSpPr>
        <a:xfrm>
          <a:off x="0" y="0"/>
          <a:ext cx="0" cy="0"/>
          <a:chOff x="0" y="0"/>
          <a:chExt cx="0" cy="0"/>
        </a:xfrm>
      </p:grpSpPr>
      <p:pic>
        <p:nvPicPr>
          <p:cNvPr id="28" name="image1.jpeg" descr="http://www.freakingnews.com/pictures/74000/The-Operation-Game-by-Rembrandt-74090.jpg"/>
          <p:cNvPicPr/>
          <p:nvPr/>
        </p:nvPicPr>
        <p:blipFill>
          <a:blip r:embed="rId2">
            <a:extLst/>
          </a:blip>
          <a:srcRect b="7446"/>
          <a:stretch>
            <a:fillRect/>
          </a:stretch>
        </p:blipFill>
        <p:spPr>
          <a:xfrm>
            <a:off x="3933661" y="1"/>
            <a:ext cx="5249918" cy="6885392"/>
          </a:xfrm>
          <a:prstGeom prst="rect">
            <a:avLst/>
          </a:prstGeom>
          <a:ln w="12700">
            <a:miter lim="400000"/>
          </a:ln>
        </p:spPr>
      </p:pic>
      <p:grpSp>
        <p:nvGrpSpPr>
          <p:cNvPr id="13" name="Group 50"/>
          <p:cNvGrpSpPr/>
          <p:nvPr/>
        </p:nvGrpSpPr>
        <p:grpSpPr>
          <a:xfrm>
            <a:off x="3886867" y="1163599"/>
            <a:ext cx="5257133" cy="4695935"/>
            <a:chOff x="-1" y="-1"/>
            <a:chExt cx="5058700" cy="4565327"/>
          </a:xfrm>
        </p:grpSpPr>
        <p:sp>
          <p:nvSpPr>
            <p:cNvPr id="14" name="Shape 48"/>
            <p:cNvSpPr/>
            <p:nvPr/>
          </p:nvSpPr>
          <p:spPr>
            <a:xfrm>
              <a:off x="-1" y="-1"/>
              <a:ext cx="5058700" cy="4565327"/>
            </a:xfrm>
            <a:custGeom>
              <a:avLst/>
              <a:gdLst/>
              <a:ahLst/>
              <a:cxnLst>
                <a:cxn ang="0">
                  <a:pos x="wd2" y="hd2"/>
                </a:cxn>
                <a:cxn ang="5400000">
                  <a:pos x="wd2" y="hd2"/>
                </a:cxn>
                <a:cxn ang="10800000">
                  <a:pos x="wd2" y="hd2"/>
                </a:cxn>
                <a:cxn ang="16200000">
                  <a:pos x="wd2" y="hd2"/>
                </a:cxn>
              </a:cxnLst>
              <a:rect l="0" t="0" r="r" b="b"/>
              <a:pathLst>
                <a:path w="21600" h="21600" extrusionOk="0">
                  <a:moveTo>
                    <a:pt x="0" y="3295"/>
                  </a:moveTo>
                  <a:cubicBezTo>
                    <a:pt x="0" y="1475"/>
                    <a:pt x="1331" y="0"/>
                    <a:pt x="2973" y="0"/>
                  </a:cubicBezTo>
                  <a:lnTo>
                    <a:pt x="18627" y="0"/>
                  </a:lnTo>
                  <a:cubicBezTo>
                    <a:pt x="20269" y="0"/>
                    <a:pt x="21600" y="1475"/>
                    <a:pt x="21600" y="3295"/>
                  </a:cubicBezTo>
                  <a:lnTo>
                    <a:pt x="21600" y="16473"/>
                  </a:lnTo>
                  <a:cubicBezTo>
                    <a:pt x="21600" y="18292"/>
                    <a:pt x="20269" y="19767"/>
                    <a:pt x="18627" y="19767"/>
                  </a:cubicBezTo>
                  <a:lnTo>
                    <a:pt x="9000" y="19767"/>
                  </a:lnTo>
                  <a:lnTo>
                    <a:pt x="9365" y="21600"/>
                  </a:lnTo>
                  <a:lnTo>
                    <a:pt x="3600" y="19767"/>
                  </a:lnTo>
                  <a:lnTo>
                    <a:pt x="2973" y="19767"/>
                  </a:lnTo>
                  <a:cubicBezTo>
                    <a:pt x="1331" y="19767"/>
                    <a:pt x="0" y="18292"/>
                    <a:pt x="0" y="16473"/>
                  </a:cubicBezTo>
                  <a:lnTo>
                    <a:pt x="0" y="11531"/>
                  </a:lnTo>
                  <a:close/>
                </a:path>
              </a:pathLst>
            </a:custGeom>
            <a:solidFill>
              <a:srgbClr val="BFBFBF"/>
            </a:solidFill>
            <a:ln w="25400" cap="flat">
              <a:solidFill>
                <a:srgbClr val="672020"/>
              </a:solidFill>
              <a:prstDash val="solid"/>
              <a:bevel/>
            </a:ln>
            <a:effectLst/>
          </p:spPr>
          <p:txBody>
            <a:bodyPr wrap="square" lIns="0" tIns="0" rIns="0" bIns="0" numCol="1" anchor="ctr">
              <a:noAutofit/>
            </a:bodyPr>
            <a:lstStyle/>
            <a:p>
              <a:pPr fontAlgn="auto">
                <a:spcBef>
                  <a:spcPts val="0"/>
                </a:spcBef>
                <a:spcAft>
                  <a:spcPts val="0"/>
                </a:spcAft>
                <a:defRPr sz="2000">
                  <a:latin typeface="Sylfaen"/>
                  <a:ea typeface="Sylfaen"/>
                  <a:cs typeface="Sylfaen"/>
                  <a:sym typeface="Sylfaen"/>
                </a:defRPr>
              </a:pPr>
              <a:endParaRPr sz="2000" kern="0">
                <a:solidFill>
                  <a:sysClr val="windowText" lastClr="000000"/>
                </a:solidFill>
                <a:latin typeface="Sylfaen"/>
                <a:ea typeface="Sylfaen"/>
                <a:cs typeface="Sylfaen"/>
                <a:sym typeface="Sylfaen"/>
              </a:endParaRPr>
            </a:p>
          </p:txBody>
        </p:sp>
        <p:sp>
          <p:nvSpPr>
            <p:cNvPr id="15" name="Shape 49"/>
            <p:cNvSpPr/>
            <p:nvPr/>
          </p:nvSpPr>
          <p:spPr>
            <a:xfrm>
              <a:off x="203949" y="1935084"/>
              <a:ext cx="4650800" cy="30777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fontAlgn="auto">
                <a:spcBef>
                  <a:spcPts val="0"/>
                </a:spcBef>
                <a:spcAft>
                  <a:spcPts val="0"/>
                </a:spcAft>
                <a:defRPr sz="1800"/>
              </a:pPr>
              <a:endParaRPr sz="2000" kern="0" dirty="0">
                <a:solidFill>
                  <a:sysClr val="windowText" lastClr="000000"/>
                </a:solidFill>
                <a:latin typeface="Sylfaen"/>
                <a:ea typeface="Sylfaen"/>
                <a:cs typeface="Sylfaen"/>
                <a:sym typeface="Sylfaen"/>
              </a:endParaRPr>
            </a:p>
          </p:txBody>
        </p:sp>
      </p:grpSp>
      <p:sp>
        <p:nvSpPr>
          <p:cNvPr id="29" name="Shape 29"/>
          <p:cNvSpPr>
            <a:spLocks noGrp="1"/>
          </p:cNvSpPr>
          <p:nvPr>
            <p:ph type="title"/>
          </p:nvPr>
        </p:nvSpPr>
        <p:spPr>
          <a:xfrm>
            <a:off x="-653731" y="-44301"/>
            <a:ext cx="5202913" cy="792165"/>
          </a:xfrm>
          <a:prstGeom prst="rect">
            <a:avLst/>
          </a:prstGeom>
        </p:spPr>
        <p:txBody>
          <a:bodyPr lIns="0" tIns="0" rIns="0" bIns="0">
            <a:normAutofit/>
          </a:bodyPr>
          <a:lstStyle>
            <a:lvl1pPr>
              <a:defRPr sz="4400">
                <a:solidFill>
                  <a:srgbClr val="F0AD00"/>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lvl="0">
              <a:defRPr sz="1800" spc="0">
                <a:solidFill>
                  <a:srgbClr val="000000"/>
                </a:solidFill>
                <a:effectLst/>
              </a:defRPr>
            </a:pPr>
            <a:r>
              <a:rPr sz="4400" spc="-100" dirty="0">
                <a:solidFill>
                  <a:srgbClr val="F0AD00"/>
                </a:solidFill>
                <a:effectLst>
                  <a:outerShdw blurRad="38100" dist="38100" dir="2700000" rotWithShape="0">
                    <a:srgbClr val="000000">
                      <a:alpha val="43137"/>
                    </a:srgbClr>
                  </a:outerShdw>
                </a:effectLst>
              </a:rPr>
              <a:t>Clinical Connection</a:t>
            </a:r>
          </a:p>
        </p:txBody>
      </p:sp>
      <p:sp>
        <p:nvSpPr>
          <p:cNvPr id="30" name="Shape 30"/>
          <p:cNvSpPr/>
          <p:nvPr/>
        </p:nvSpPr>
        <p:spPr>
          <a:xfrm>
            <a:off x="303006" y="5170814"/>
            <a:ext cx="3583861" cy="49244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a:defRPr sz="3000" spc="-93">
                <a:solidFill>
                  <a:srgbClr val="A6A6A6"/>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fontAlgn="auto">
              <a:spcBef>
                <a:spcPts val="0"/>
              </a:spcBef>
              <a:spcAft>
                <a:spcPts val="0"/>
              </a:spcAft>
              <a:defRPr sz="1800" spc="0">
                <a:solidFill>
                  <a:srgbClr val="000000"/>
                </a:solidFill>
                <a:effectLst/>
              </a:defRPr>
            </a:pPr>
            <a:r>
              <a:rPr sz="3200" kern="0" dirty="0">
                <a:solidFill>
                  <a:schemeClr val="bg1">
                    <a:lumMod val="75000"/>
                  </a:schemeClr>
                </a:solidFill>
              </a:rPr>
              <a:t>Stretching is good…</a:t>
            </a:r>
          </a:p>
        </p:txBody>
      </p:sp>
      <p:sp>
        <p:nvSpPr>
          <p:cNvPr id="31" name="Shape 31"/>
          <p:cNvSpPr/>
          <p:nvPr/>
        </p:nvSpPr>
        <p:spPr>
          <a:xfrm>
            <a:off x="4109204" y="225520"/>
            <a:ext cx="5202913" cy="49244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a:defRPr sz="4000" spc="-100">
                <a:solidFill>
                  <a:srgbClr val="CF5B1B"/>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fontAlgn="auto">
              <a:spcBef>
                <a:spcPts val="0"/>
              </a:spcBef>
              <a:spcAft>
                <a:spcPts val="0"/>
              </a:spcAft>
              <a:defRPr sz="1800" spc="0">
                <a:solidFill>
                  <a:srgbClr val="000000"/>
                </a:solidFill>
                <a:effectLst/>
              </a:defRPr>
            </a:pPr>
            <a:r>
              <a:rPr sz="3200" kern="0" dirty="0">
                <a:solidFill>
                  <a:schemeClr val="accent5">
                    <a:lumMod val="75000"/>
                  </a:schemeClr>
                </a:solidFill>
              </a:rPr>
              <a:t>Benefits of Stretching</a:t>
            </a:r>
          </a:p>
        </p:txBody>
      </p:sp>
      <p:pic>
        <p:nvPicPr>
          <p:cNvPr id="34" name="image3.jpeg"/>
          <p:cNvPicPr/>
          <p:nvPr/>
        </p:nvPicPr>
        <p:blipFill>
          <a:blip r:embed="rId3">
            <a:extLst/>
          </a:blip>
          <a:stretch>
            <a:fillRect/>
          </a:stretch>
        </p:blipFill>
        <p:spPr>
          <a:xfrm>
            <a:off x="-315376" y="1294206"/>
            <a:ext cx="4627566" cy="3079594"/>
          </a:xfrm>
          <a:prstGeom prst="rect">
            <a:avLst/>
          </a:prstGeom>
          <a:ln w="12700">
            <a:miter lim="400000"/>
          </a:ln>
        </p:spPr>
      </p:pic>
      <p:pic>
        <p:nvPicPr>
          <p:cNvPr id="35" name="image4.jpeg"/>
          <p:cNvPicPr/>
          <p:nvPr/>
        </p:nvPicPr>
        <p:blipFill>
          <a:blip r:embed="rId4">
            <a:extLst/>
          </a:blip>
          <a:stretch>
            <a:fillRect/>
          </a:stretch>
        </p:blipFill>
        <p:spPr>
          <a:xfrm>
            <a:off x="206477" y="1163599"/>
            <a:ext cx="3583860" cy="3999380"/>
          </a:xfrm>
          <a:prstGeom prst="rect">
            <a:avLst/>
          </a:prstGeom>
          <a:ln w="12700">
            <a:miter lim="400000"/>
          </a:ln>
        </p:spPr>
      </p:pic>
      <p:pic>
        <p:nvPicPr>
          <p:cNvPr id="36" name="image5.jpeg"/>
          <p:cNvPicPr/>
          <p:nvPr/>
        </p:nvPicPr>
        <p:blipFill>
          <a:blip r:embed="rId5">
            <a:extLst/>
          </a:blip>
          <a:stretch>
            <a:fillRect/>
          </a:stretch>
        </p:blipFill>
        <p:spPr>
          <a:xfrm>
            <a:off x="276278" y="1163599"/>
            <a:ext cx="3302003" cy="3606802"/>
          </a:xfrm>
          <a:prstGeom prst="rect">
            <a:avLst/>
          </a:prstGeom>
          <a:ln w="12700">
            <a:miter lim="400000"/>
          </a:ln>
        </p:spPr>
      </p:pic>
      <p:pic>
        <p:nvPicPr>
          <p:cNvPr id="37" name="image6.jpeg"/>
          <p:cNvPicPr/>
          <p:nvPr/>
        </p:nvPicPr>
        <p:blipFill>
          <a:blip r:embed="rId6">
            <a:extLst/>
          </a:blip>
          <a:stretch>
            <a:fillRect/>
          </a:stretch>
        </p:blipFill>
        <p:spPr>
          <a:xfrm>
            <a:off x="244744" y="1480753"/>
            <a:ext cx="3365072" cy="3365071"/>
          </a:xfrm>
          <a:prstGeom prst="rect">
            <a:avLst/>
          </a:prstGeom>
          <a:ln w="12700">
            <a:miter lim="400000"/>
          </a:ln>
        </p:spPr>
      </p:pic>
      <p:sp>
        <p:nvSpPr>
          <p:cNvPr id="38" name="Shape 38"/>
          <p:cNvSpPr/>
          <p:nvPr/>
        </p:nvSpPr>
        <p:spPr>
          <a:xfrm>
            <a:off x="206476" y="5729305"/>
            <a:ext cx="3583861" cy="8617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a:defRPr sz="3000" spc="-93">
                <a:solidFill>
                  <a:srgbClr val="A6A6A6"/>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fontAlgn="auto">
              <a:spcBef>
                <a:spcPts val="0"/>
              </a:spcBef>
              <a:spcAft>
                <a:spcPts val="0"/>
              </a:spcAft>
              <a:defRPr sz="1800" spc="0">
                <a:solidFill>
                  <a:srgbClr val="000000"/>
                </a:solidFill>
                <a:effectLst/>
              </a:defRPr>
            </a:pPr>
            <a:r>
              <a:rPr sz="2800" kern="0" dirty="0">
                <a:solidFill>
                  <a:schemeClr val="bg1">
                    <a:lumMod val="75000"/>
                  </a:schemeClr>
                </a:solidFill>
              </a:rPr>
              <a:t>but don’t abuse it or this might happen</a:t>
            </a:r>
          </a:p>
        </p:txBody>
      </p:sp>
      <p:sp>
        <p:nvSpPr>
          <p:cNvPr id="33" name="Shape 33"/>
          <p:cNvSpPr/>
          <p:nvPr/>
        </p:nvSpPr>
        <p:spPr>
          <a:xfrm>
            <a:off x="4312190" y="1494867"/>
            <a:ext cx="4829666" cy="369331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fontAlgn="auto">
              <a:spcBef>
                <a:spcPts val="0"/>
              </a:spcBef>
              <a:spcAft>
                <a:spcPts val="0"/>
              </a:spcAft>
              <a:defRPr sz="1800"/>
            </a:pPr>
            <a:r>
              <a:rPr sz="2000" kern="0" dirty="0">
                <a:solidFill>
                  <a:sysClr val="windowText" lastClr="000000"/>
                </a:solidFill>
                <a:latin typeface="Sylfaen"/>
                <a:ea typeface="Sylfaen"/>
                <a:cs typeface="Sylfaen"/>
                <a:sym typeface="Sylfaen"/>
              </a:rPr>
              <a:t>The overall goal of </a:t>
            </a:r>
            <a:r>
              <a:rPr sz="2000" b="1" kern="0" dirty="0">
                <a:solidFill>
                  <a:sysClr val="windowText" lastClr="000000"/>
                </a:solidFill>
                <a:latin typeface="Sylfaen"/>
                <a:ea typeface="Sylfaen"/>
                <a:cs typeface="Sylfaen"/>
                <a:sym typeface="Sylfaen"/>
              </a:rPr>
              <a:t>stretching </a:t>
            </a:r>
            <a:r>
              <a:rPr sz="2000" kern="0" dirty="0">
                <a:solidFill>
                  <a:sysClr val="windowText" lastClr="000000"/>
                </a:solidFill>
                <a:latin typeface="Sylfaen"/>
                <a:ea typeface="Sylfaen"/>
                <a:cs typeface="Sylfaen"/>
                <a:sym typeface="Sylfaen"/>
              </a:rPr>
              <a:t>is to achieve normal range of motion of joints and mobility of soft tissues surrounding the joints. </a:t>
            </a:r>
          </a:p>
          <a:p>
            <a:pPr marL="214637" indent="-214637" fontAlgn="auto">
              <a:spcBef>
                <a:spcPts val="0"/>
              </a:spcBef>
              <a:spcAft>
                <a:spcPts val="0"/>
              </a:spcAft>
              <a:buSzPct val="100000"/>
              <a:buFontTx/>
              <a:buAutoNum type="arabicPeriod"/>
              <a:defRPr sz="1800"/>
            </a:pPr>
            <a:r>
              <a:rPr sz="2000" b="1" i="1" kern="0" dirty="0" smtClean="0">
                <a:solidFill>
                  <a:sysClr val="windowText" lastClr="000000"/>
                </a:solidFill>
                <a:latin typeface="Sylfaen"/>
                <a:ea typeface="Sylfaen"/>
                <a:cs typeface="Sylfaen"/>
                <a:sym typeface="Sylfaen"/>
              </a:rPr>
              <a:t>Improved </a:t>
            </a:r>
            <a:r>
              <a:rPr sz="2000" b="1" i="1" kern="0" dirty="0">
                <a:solidFill>
                  <a:sysClr val="windowText" lastClr="000000"/>
                </a:solidFill>
                <a:latin typeface="Sylfaen"/>
                <a:ea typeface="Sylfaen"/>
                <a:cs typeface="Sylfaen"/>
                <a:sym typeface="Sylfaen"/>
              </a:rPr>
              <a:t>physical performance </a:t>
            </a:r>
            <a:r>
              <a:rPr sz="2000" kern="0" dirty="0">
                <a:solidFill>
                  <a:sysClr val="windowText" lastClr="000000"/>
                </a:solidFill>
                <a:latin typeface="Sylfaen"/>
                <a:ea typeface="Sylfaen"/>
                <a:cs typeface="Sylfaen"/>
                <a:sym typeface="Sylfaen"/>
              </a:rPr>
              <a:t>(a flexible joint is able to move through a greater range of motion)</a:t>
            </a:r>
          </a:p>
          <a:p>
            <a:pPr marL="214637" indent="-214637" fontAlgn="auto">
              <a:spcBef>
                <a:spcPts val="0"/>
              </a:spcBef>
              <a:spcAft>
                <a:spcPts val="0"/>
              </a:spcAft>
              <a:buSzPct val="100000"/>
              <a:buFontTx/>
              <a:buAutoNum type="arabicPeriod"/>
              <a:defRPr sz="1800"/>
            </a:pPr>
            <a:r>
              <a:rPr sz="2000" b="1" i="1" kern="0" dirty="0">
                <a:solidFill>
                  <a:sysClr val="windowText" lastClr="000000"/>
                </a:solidFill>
                <a:latin typeface="Sylfaen"/>
                <a:ea typeface="Sylfaen"/>
                <a:cs typeface="Sylfaen"/>
                <a:sym typeface="Sylfaen"/>
              </a:rPr>
              <a:t>Decreased risk of injury </a:t>
            </a:r>
            <a:r>
              <a:rPr sz="2000" kern="0" dirty="0">
                <a:solidFill>
                  <a:sysClr val="windowText" lastClr="000000"/>
                </a:solidFill>
                <a:latin typeface="Sylfaen"/>
                <a:ea typeface="Sylfaen"/>
                <a:cs typeface="Sylfaen"/>
                <a:sym typeface="Sylfaen"/>
              </a:rPr>
              <a:t>(stretching decreases resistance in various soft tissues)</a:t>
            </a:r>
          </a:p>
          <a:p>
            <a:pPr marL="214637" indent="-214637" fontAlgn="auto">
              <a:spcBef>
                <a:spcPts val="0"/>
              </a:spcBef>
              <a:spcAft>
                <a:spcPts val="0"/>
              </a:spcAft>
              <a:buSzPct val="100000"/>
              <a:buFontTx/>
              <a:buAutoNum type="arabicPeriod"/>
              <a:defRPr sz="1800"/>
            </a:pPr>
            <a:r>
              <a:rPr sz="2000" b="1" i="1" kern="0" dirty="0">
                <a:solidFill>
                  <a:sysClr val="windowText" lastClr="000000"/>
                </a:solidFill>
                <a:latin typeface="Sylfaen"/>
                <a:ea typeface="Sylfaen"/>
                <a:cs typeface="Sylfaen"/>
                <a:sym typeface="Sylfaen"/>
              </a:rPr>
              <a:t>Reduced muscle soreness</a:t>
            </a:r>
          </a:p>
          <a:p>
            <a:pPr marL="214637" indent="-214637" fontAlgn="auto">
              <a:spcBef>
                <a:spcPts val="0"/>
              </a:spcBef>
              <a:spcAft>
                <a:spcPts val="0"/>
              </a:spcAft>
              <a:buSzPct val="100000"/>
              <a:buFontTx/>
              <a:buAutoNum type="arabicPeriod"/>
              <a:defRPr sz="1800"/>
            </a:pPr>
            <a:r>
              <a:rPr sz="2000" b="1" i="1" kern="0" dirty="0">
                <a:solidFill>
                  <a:sysClr val="windowText" lastClr="000000"/>
                </a:solidFill>
                <a:latin typeface="Sylfaen"/>
                <a:ea typeface="Sylfaen"/>
                <a:cs typeface="Sylfaen"/>
                <a:sym typeface="Sylfaen"/>
              </a:rPr>
              <a:t>Improved posture </a:t>
            </a:r>
            <a:r>
              <a:rPr sz="2000" kern="0" dirty="0">
                <a:solidFill>
                  <a:sysClr val="windowText" lastClr="000000"/>
                </a:solidFill>
                <a:latin typeface="Sylfaen"/>
                <a:ea typeface="Sylfaen"/>
                <a:cs typeface="Sylfaen"/>
                <a:sym typeface="Sylfaen"/>
              </a:rPr>
              <a:t>(stretching can help realign soft tissues to improve and maintain good posture)</a:t>
            </a:r>
          </a:p>
        </p:txBody>
      </p:sp>
    </p:spTree>
    <p:extLst>
      <p:ext uri="{BB962C8B-B14F-4D97-AF65-F5344CB8AC3E}">
        <p14:creationId xmlns:p14="http://schemas.microsoft.com/office/powerpoint/2010/main" val="229416722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31"/>
                                        </p:tgtEl>
                                        <p:attrNameLst>
                                          <p:attrName>style.visibility</p:attrName>
                                        </p:attrNameLst>
                                      </p:cBhvr>
                                      <p:to>
                                        <p:strVal val="visible"/>
                                      </p:to>
                                    </p:set>
                                    <p:animEffect transition="in" filter="fade">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p:tmAbs val="0"/>
                                  </p:iterate>
                                  <p:childTnLst>
                                    <p:set>
                                      <p:cBhvr>
                                        <p:cTn id="11" fill="hold"/>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p:tmAbs val="0"/>
                                  </p:iterate>
                                  <p:childTnLst>
                                    <p:set>
                                      <p:cBhvr>
                                        <p:cTn id="16" fill="hold"/>
                                        <p:tgtEl>
                                          <p:spTgt spid="33"/>
                                        </p:tgtEl>
                                        <p:attrNameLst>
                                          <p:attrName>style.visibility</p:attrName>
                                        </p:attrNameLst>
                                      </p:cBhvr>
                                      <p:to>
                                        <p:strVal val="visible"/>
                                      </p:to>
                                    </p:set>
                                    <p:animEffect transition="in" filter="fade">
                                      <p:cBhvr>
                                        <p:cTn id="17" dur="10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p:tmAbs val="0"/>
                                  </p:iterate>
                                  <p:childTnLst>
                                    <p:set>
                                      <p:cBhvr>
                                        <p:cTn id="21" fill="hold"/>
                                        <p:tgtEl>
                                          <p:spTgt spid="30"/>
                                        </p:tgtEl>
                                        <p:attrNameLst>
                                          <p:attrName>style.visibility</p:attrName>
                                        </p:attrNameLst>
                                      </p:cBhvr>
                                      <p:to>
                                        <p:strVal val="visible"/>
                                      </p:to>
                                    </p:set>
                                    <p:animEffect transition="in" filter="fade">
                                      <p:cBhvr>
                                        <p:cTn id="22" dur="20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p:tmAbs val="0"/>
                                  </p:iterate>
                                  <p:childTnLst>
                                    <p:set>
                                      <p:cBhvr>
                                        <p:cTn id="26" fill="hold"/>
                                        <p:tgtEl>
                                          <p:spTgt spid="34"/>
                                        </p:tgtEl>
                                        <p:attrNameLst>
                                          <p:attrName>style.visibility</p:attrName>
                                        </p:attrNameLst>
                                      </p:cBhvr>
                                      <p:to>
                                        <p:strVal val="visible"/>
                                      </p:to>
                                    </p:set>
                                    <p:animEffect transition="in" filter="fade">
                                      <p:cBhvr>
                                        <p:cTn id="27" dur="10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iterate>
                                    <p:tmAbs val="0"/>
                                  </p:iterate>
                                  <p:childTnLst>
                                    <p:set>
                                      <p:cBhvr>
                                        <p:cTn id="31" fill="hold"/>
                                        <p:tgtEl>
                                          <p:spTgt spid="35"/>
                                        </p:tgtEl>
                                        <p:attrNameLst>
                                          <p:attrName>style.visibility</p:attrName>
                                        </p:attrNameLst>
                                      </p:cBhvr>
                                      <p:to>
                                        <p:strVal val="visible"/>
                                      </p:to>
                                    </p:set>
                                    <p:animEffect transition="in" filter="fade">
                                      <p:cBhvr>
                                        <p:cTn id="32" dur="10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iterate>
                                    <p:tmAbs val="0"/>
                                  </p:iterate>
                                  <p:childTnLst>
                                    <p:set>
                                      <p:cBhvr>
                                        <p:cTn id="36" fill="hold"/>
                                        <p:tgtEl>
                                          <p:spTgt spid="38"/>
                                        </p:tgtEl>
                                        <p:attrNameLst>
                                          <p:attrName>style.visibility</p:attrName>
                                        </p:attrNameLst>
                                      </p:cBhvr>
                                      <p:to>
                                        <p:strVal val="visible"/>
                                      </p:to>
                                    </p:set>
                                    <p:animEffect transition="in" filter="fade">
                                      <p:cBhvr>
                                        <p:cTn id="37" dur="20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iterate>
                                    <p:tmAbs val="0"/>
                                  </p:iterate>
                                  <p:childTnLst>
                                    <p:set>
                                      <p:cBhvr>
                                        <p:cTn id="41" fill="hold"/>
                                        <p:tgtEl>
                                          <p:spTgt spid="36"/>
                                        </p:tgtEl>
                                        <p:attrNameLst>
                                          <p:attrName>style.visibility</p:attrName>
                                        </p:attrNameLst>
                                      </p:cBhvr>
                                      <p:to>
                                        <p:strVal val="visible"/>
                                      </p:to>
                                    </p:set>
                                    <p:animEffect transition="in" filter="fade">
                                      <p:cBhvr>
                                        <p:cTn id="42" dur="10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iterate>
                                    <p:tmAbs val="0"/>
                                  </p:iterate>
                                  <p:childTnLst>
                                    <p:set>
                                      <p:cBhvr>
                                        <p:cTn id="46" fill="hold"/>
                                        <p:tgtEl>
                                          <p:spTgt spid="37"/>
                                        </p:tgtEl>
                                        <p:attrNameLst>
                                          <p:attrName>style.visibility</p:attrName>
                                        </p:attrNameLst>
                                      </p:cBhvr>
                                      <p:to>
                                        <p:strVal val="visible"/>
                                      </p:to>
                                    </p:set>
                                    <p:animEffect transition="in" filter="fade">
                                      <p:cBhvr>
                                        <p:cTn id="4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dvAuto="0"/>
      <p:bldP spid="30" grpId="0" animBg="1" advAuto="0"/>
      <p:bldP spid="31" grpId="0" animBg="1" advAuto="0"/>
      <p:bldP spid="34" grpId="0" animBg="1" advAuto="0"/>
      <p:bldP spid="35" grpId="0" animBg="1" advAuto="0"/>
      <p:bldP spid="36" grpId="0" animBg="1" advAuto="0"/>
      <p:bldP spid="37" grpId="0" animBg="1" advAuto="0"/>
      <p:bldP spid="38" grpId="0" animBg="1" advAuto="0"/>
      <p:bldP spid="33"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eaLnBrk="1" fontAlgn="auto" hangingPunct="1">
              <a:spcAft>
                <a:spcPts val="0"/>
              </a:spcAft>
              <a:defRPr/>
            </a:pPr>
            <a:r>
              <a:rPr lang="en-US" dirty="0" smtClean="0"/>
              <a:t>Major Skeletal Muscles</a:t>
            </a:r>
            <a:endParaRPr lang="en-US" dirty="0"/>
          </a:p>
        </p:txBody>
      </p:sp>
      <p:sp>
        <p:nvSpPr>
          <p:cNvPr id="45058" name="Content Placeholder 5"/>
          <p:cNvSpPr>
            <a:spLocks noGrp="1"/>
          </p:cNvSpPr>
          <p:nvPr>
            <p:ph sz="half" idx="4294967295"/>
          </p:nvPr>
        </p:nvSpPr>
        <p:spPr>
          <a:xfrm>
            <a:off x="304800" y="1143000"/>
            <a:ext cx="8610600" cy="5486400"/>
          </a:xfrm>
        </p:spPr>
        <p:txBody>
          <a:bodyPr/>
          <a:lstStyle/>
          <a:p>
            <a:pPr eaLnBrk="1" hangingPunct="1">
              <a:lnSpc>
                <a:spcPct val="145000"/>
              </a:lnSpc>
            </a:pPr>
            <a:r>
              <a:rPr lang="en-US" dirty="0" smtClean="0">
                <a:solidFill>
                  <a:srgbClr val="00CC00"/>
                </a:solidFill>
                <a:effectLst>
                  <a:outerShdw blurRad="38100" dist="38100" dir="2700000" algn="tl">
                    <a:srgbClr val="000000">
                      <a:alpha val="43137"/>
                    </a:srgbClr>
                  </a:outerShdw>
                </a:effectLst>
              </a:rPr>
              <a:t>The cranial &amp; facial </a:t>
            </a:r>
            <a:r>
              <a:rPr lang="en-US" dirty="0">
                <a:solidFill>
                  <a:srgbClr val="00CC00"/>
                </a:solidFill>
                <a:effectLst>
                  <a:outerShdw blurRad="38100" dist="38100" dir="2700000" algn="tl">
                    <a:srgbClr val="000000">
                      <a:alpha val="43137"/>
                    </a:srgbClr>
                  </a:outerShdw>
                </a:effectLst>
              </a:rPr>
              <a:t>muscles </a:t>
            </a:r>
            <a:r>
              <a:rPr lang="en-US" dirty="0" smtClean="0">
                <a:solidFill>
                  <a:srgbClr val="00CC00"/>
                </a:solidFill>
                <a:effectLst>
                  <a:outerShdw blurRad="38100" dist="38100" dir="2700000" algn="tl">
                    <a:srgbClr val="000000">
                      <a:alpha val="43137"/>
                    </a:srgbClr>
                  </a:outerShdw>
                </a:effectLst>
              </a:rPr>
              <a:t>move skin rather than bones around a joint</a:t>
            </a:r>
            <a:r>
              <a:rPr lang="en-US" dirty="0" smtClean="0"/>
              <a:t>.</a:t>
            </a:r>
          </a:p>
          <a:p>
            <a:pPr eaLnBrk="1" hangingPunct="1">
              <a:lnSpc>
                <a:spcPct val="145000"/>
              </a:lnSpc>
            </a:pPr>
            <a:r>
              <a:rPr lang="en-US" dirty="0" smtClean="0">
                <a:solidFill>
                  <a:srgbClr val="C00000"/>
                </a:solidFill>
              </a:rPr>
              <a:t>Orbicularis </a:t>
            </a:r>
            <a:r>
              <a:rPr lang="en-US" dirty="0" err="1" smtClean="0">
                <a:solidFill>
                  <a:srgbClr val="C00000"/>
                </a:solidFill>
              </a:rPr>
              <a:t>oris</a:t>
            </a:r>
            <a:endParaRPr lang="en-US" dirty="0" smtClean="0">
              <a:solidFill>
                <a:srgbClr val="C00000"/>
              </a:solidFill>
            </a:endParaRPr>
          </a:p>
          <a:p>
            <a:pPr lvl="1" eaLnBrk="1" hangingPunct="1">
              <a:lnSpc>
                <a:spcPct val="145000"/>
              </a:lnSpc>
            </a:pPr>
            <a:r>
              <a:rPr lang="en-US" sz="2400" dirty="0" smtClean="0">
                <a:solidFill>
                  <a:srgbClr val="00CC00"/>
                </a:solidFill>
                <a:effectLst>
                  <a:outerShdw blurRad="38100" dist="38100" dir="2700000" algn="tl">
                    <a:srgbClr val="000000">
                      <a:alpha val="43137"/>
                    </a:srgbClr>
                  </a:outerShdw>
                </a:effectLst>
              </a:rPr>
              <a:t>Action</a:t>
            </a:r>
            <a:r>
              <a:rPr lang="en-US" sz="2400" dirty="0" smtClean="0"/>
              <a:t>: Closes and </a:t>
            </a:r>
          </a:p>
          <a:p>
            <a:pPr lvl="1" eaLnBrk="1" hangingPunct="1">
              <a:lnSpc>
                <a:spcPct val="145000"/>
              </a:lnSpc>
              <a:buFontTx/>
              <a:buNone/>
            </a:pPr>
            <a:r>
              <a:rPr lang="en-US" sz="2400" dirty="0" smtClean="0"/>
              <a:t>	protrudes lips for expression &amp;</a:t>
            </a:r>
          </a:p>
          <a:p>
            <a:pPr lvl="1" eaLnBrk="1" hangingPunct="1">
              <a:lnSpc>
                <a:spcPct val="145000"/>
              </a:lnSpc>
              <a:buFontTx/>
              <a:buNone/>
            </a:pPr>
            <a:r>
              <a:rPr lang="en-US" sz="2400" dirty="0" smtClean="0"/>
              <a:t>osculation</a:t>
            </a:r>
          </a:p>
          <a:p>
            <a:pPr lvl="1" eaLnBrk="1" hangingPunct="1">
              <a:lnSpc>
                <a:spcPct val="145000"/>
              </a:lnSpc>
            </a:pPr>
            <a:r>
              <a:rPr lang="en-US" sz="2400" dirty="0" smtClean="0"/>
              <a:t>Origin: Surrounding the</a:t>
            </a:r>
          </a:p>
          <a:p>
            <a:pPr lvl="1" eaLnBrk="1" hangingPunct="1">
              <a:lnSpc>
                <a:spcPct val="145000"/>
              </a:lnSpc>
              <a:buFontTx/>
              <a:buNone/>
            </a:pPr>
            <a:r>
              <a:rPr lang="en-US" sz="2400" dirty="0" smtClean="0"/>
              <a:t>	opening of the mouth</a:t>
            </a:r>
          </a:p>
          <a:p>
            <a:pPr lvl="1" eaLnBrk="1" hangingPunct="1">
              <a:lnSpc>
                <a:spcPct val="145000"/>
              </a:lnSpc>
            </a:pPr>
            <a:r>
              <a:rPr lang="en-US" sz="2400" dirty="0" smtClean="0"/>
              <a:t>Insertion: The skin at the </a:t>
            </a:r>
          </a:p>
          <a:p>
            <a:pPr lvl="1" eaLnBrk="1" hangingPunct="1">
              <a:lnSpc>
                <a:spcPct val="145000"/>
              </a:lnSpc>
              <a:buFontTx/>
              <a:buNone/>
            </a:pPr>
            <a:r>
              <a:rPr lang="en-US" sz="2400" dirty="0" smtClean="0"/>
              <a:t>	corner of the mouth</a:t>
            </a:r>
          </a:p>
        </p:txBody>
      </p:sp>
      <p:pic>
        <p:nvPicPr>
          <p:cNvPr id="45059" name="Picture 2" descr="H:\A. 1110-1111\Wiley PowerPoint Project\Chapter Graphics\Chapter 10\pap12e_11_04ab_ul.jpg"/>
          <p:cNvPicPr>
            <a:picLocks noChangeAspect="1" noChangeArrowheads="1"/>
          </p:cNvPicPr>
          <p:nvPr/>
        </p:nvPicPr>
        <p:blipFill>
          <a:blip r:embed="rId3" cstate="print"/>
          <a:srcRect b="4482"/>
          <a:stretch>
            <a:fillRect/>
          </a:stretch>
        </p:blipFill>
        <p:spPr bwMode="auto">
          <a:xfrm>
            <a:off x="5715000" y="1981200"/>
            <a:ext cx="2438400" cy="4265613"/>
          </a:xfrm>
          <a:prstGeom prst="rect">
            <a:avLst/>
          </a:prstGeom>
          <a:noFill/>
          <a:ln w="9525">
            <a:noFill/>
            <a:miter lim="800000"/>
            <a:headEnd/>
            <a:tailEnd/>
          </a:ln>
        </p:spPr>
      </p:pic>
      <p:cxnSp>
        <p:nvCxnSpPr>
          <p:cNvPr id="10" name="Straight Connector 9"/>
          <p:cNvCxnSpPr/>
          <p:nvPr/>
        </p:nvCxnSpPr>
        <p:spPr>
          <a:xfrm rot="16200000" flipH="1">
            <a:off x="7008019" y="4618831"/>
            <a:ext cx="1238250" cy="731838"/>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061" name="TextBox 8"/>
          <p:cNvSpPr txBox="1">
            <a:spLocks noChangeArrowheads="1"/>
          </p:cNvSpPr>
          <p:nvPr/>
        </p:nvSpPr>
        <p:spPr bwMode="auto">
          <a:xfrm>
            <a:off x="7874000" y="5532438"/>
            <a:ext cx="1270000" cy="830262"/>
          </a:xfrm>
          <a:prstGeom prst="rect">
            <a:avLst/>
          </a:prstGeom>
          <a:noFill/>
          <a:ln w="9525">
            <a:noFill/>
            <a:miter lim="800000"/>
            <a:headEnd/>
            <a:tailEnd/>
          </a:ln>
        </p:spPr>
        <p:txBody>
          <a:bodyPr>
            <a:spAutoFit/>
          </a:bodyPr>
          <a:lstStyle/>
          <a:p>
            <a:r>
              <a:rPr lang="en-US" sz="1600">
                <a:latin typeface="Sylfaen" pitchFamily="18" charset="0"/>
              </a:rPr>
              <a:t>Orbicularis oris</a:t>
            </a:r>
          </a:p>
          <a:p>
            <a:endParaRPr lang="en-US" sz="1600">
              <a:latin typeface="Sylfaen" pitchFamily="18" charset="0"/>
            </a:endParaRPr>
          </a:p>
        </p:txBody>
      </p:sp>
      <p:pic>
        <p:nvPicPr>
          <p:cNvPr id="2050" name="Picture 2" descr="http://image.toutlecine.com/photos/z/o/o/zoolander-2001-03-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808" y="4428278"/>
            <a:ext cx="3370521" cy="22225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mybizarrefamily.com/wp-content/uploads/2013/08/f71fe7a443dd83a4bffa8d61b4ce2bd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4706" y="4386092"/>
            <a:ext cx="2306896" cy="23068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074738"/>
          </a:xfrm>
        </p:spPr>
        <p:txBody>
          <a:bodyPr>
            <a:normAutofit/>
          </a:bodyPr>
          <a:lstStyle/>
          <a:p>
            <a:pPr eaLnBrk="1" fontAlgn="auto" hangingPunct="1">
              <a:spcAft>
                <a:spcPts val="0"/>
              </a:spcAft>
              <a:defRPr/>
            </a:pPr>
            <a:r>
              <a:rPr lang="en-US" dirty="0" smtClean="0"/>
              <a:t>Major Skeletal Muscles</a:t>
            </a:r>
            <a:endParaRPr lang="en-US" dirty="0"/>
          </a:p>
        </p:txBody>
      </p:sp>
      <p:sp>
        <p:nvSpPr>
          <p:cNvPr id="47106" name="Content Placeholder 3"/>
          <p:cNvSpPr>
            <a:spLocks noGrp="1"/>
          </p:cNvSpPr>
          <p:nvPr>
            <p:ph sz="half" idx="4294967295"/>
          </p:nvPr>
        </p:nvSpPr>
        <p:spPr>
          <a:xfrm>
            <a:off x="304800" y="2514600"/>
            <a:ext cx="4038600" cy="3886200"/>
          </a:xfrm>
        </p:spPr>
        <p:txBody>
          <a:bodyPr/>
          <a:lstStyle/>
          <a:p>
            <a:pPr eaLnBrk="1" hangingPunct="1"/>
            <a:r>
              <a:rPr lang="en-US" b="1" dirty="0" smtClean="0">
                <a:solidFill>
                  <a:srgbClr val="FF0000"/>
                </a:solidFill>
              </a:rPr>
              <a:t>Masseter</a:t>
            </a:r>
          </a:p>
          <a:p>
            <a:pPr lvl="1" eaLnBrk="1" hangingPunct="1"/>
            <a:r>
              <a:rPr lang="en-US" dirty="0" smtClean="0"/>
              <a:t>Origin: Maxilla and zygomatic arch</a:t>
            </a:r>
          </a:p>
          <a:p>
            <a:pPr lvl="1" eaLnBrk="1" hangingPunct="1"/>
            <a:r>
              <a:rPr lang="en-US" dirty="0" smtClean="0"/>
              <a:t>Insertion: Mandible</a:t>
            </a:r>
          </a:p>
          <a:p>
            <a:pPr lvl="1" eaLnBrk="1" hangingPunct="1"/>
            <a:r>
              <a:rPr lang="en-US" dirty="0" smtClean="0"/>
              <a:t>Action:</a:t>
            </a:r>
            <a:r>
              <a:rPr lang="en-US" b="1" dirty="0" smtClean="0"/>
              <a:t> Closes the mouth</a:t>
            </a:r>
          </a:p>
          <a:p>
            <a:pPr lvl="1" eaLnBrk="1" hangingPunct="1"/>
            <a:endParaRPr lang="en-US" dirty="0" smtClean="0">
              <a:solidFill>
                <a:srgbClr val="FF0000"/>
              </a:solidFill>
            </a:endParaRPr>
          </a:p>
        </p:txBody>
      </p:sp>
      <p:sp>
        <p:nvSpPr>
          <p:cNvPr id="47107" name="Content Placeholder 5"/>
          <p:cNvSpPr>
            <a:spLocks noGrp="1"/>
          </p:cNvSpPr>
          <p:nvPr>
            <p:ph sz="half" idx="4294967295"/>
          </p:nvPr>
        </p:nvSpPr>
        <p:spPr>
          <a:xfrm>
            <a:off x="228600" y="1066800"/>
            <a:ext cx="8610600" cy="1447800"/>
          </a:xfrm>
        </p:spPr>
        <p:txBody>
          <a:bodyPr/>
          <a:lstStyle/>
          <a:p>
            <a:pPr eaLnBrk="1" hangingPunct="1"/>
            <a:r>
              <a:rPr lang="en-US" smtClean="0"/>
              <a:t>Muscles that move the mandible (lower jaw)</a:t>
            </a:r>
          </a:p>
          <a:p>
            <a:pPr lvl="1" eaLnBrk="1" hangingPunct="1"/>
            <a:r>
              <a:rPr lang="en-US" smtClean="0"/>
              <a:t>Also called muscles of mastication</a:t>
            </a:r>
          </a:p>
          <a:p>
            <a:pPr lvl="1" eaLnBrk="1" hangingPunct="1"/>
            <a:endParaRPr lang="en-US" smtClean="0"/>
          </a:p>
        </p:txBody>
      </p:sp>
      <p:pic>
        <p:nvPicPr>
          <p:cNvPr id="47108" name="Picture 2" descr="H:\A. 1110-1111\Wiley PowerPoint Project\Chapter Graphics\Chapter 10\pha11e_11_04d_ul.jpg"/>
          <p:cNvPicPr>
            <a:picLocks noChangeAspect="1" noChangeArrowheads="1"/>
          </p:cNvPicPr>
          <p:nvPr/>
        </p:nvPicPr>
        <p:blipFill>
          <a:blip r:embed="rId3" cstate="print"/>
          <a:srcRect b="4385"/>
          <a:stretch>
            <a:fillRect/>
          </a:stretch>
        </p:blipFill>
        <p:spPr bwMode="auto">
          <a:xfrm>
            <a:off x="4813300" y="2379663"/>
            <a:ext cx="3429000" cy="4146550"/>
          </a:xfrm>
          <a:prstGeom prst="rect">
            <a:avLst/>
          </a:prstGeom>
          <a:noFill/>
          <a:ln w="9525">
            <a:noFill/>
            <a:miter lim="800000"/>
            <a:headEnd/>
            <a:tailEnd/>
          </a:ln>
        </p:spPr>
      </p:pic>
      <p:cxnSp>
        <p:nvCxnSpPr>
          <p:cNvPr id="11" name="Straight Connector 10"/>
          <p:cNvCxnSpPr/>
          <p:nvPr/>
        </p:nvCxnSpPr>
        <p:spPr>
          <a:xfrm rot="16200000" flipV="1">
            <a:off x="6664325" y="4918075"/>
            <a:ext cx="1130300" cy="590550"/>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110" name="TextBox 9"/>
          <p:cNvSpPr txBox="1">
            <a:spLocks noChangeArrowheads="1"/>
          </p:cNvSpPr>
          <p:nvPr/>
        </p:nvSpPr>
        <p:spPr bwMode="auto">
          <a:xfrm>
            <a:off x="7373938" y="5738813"/>
            <a:ext cx="1587500" cy="369887"/>
          </a:xfrm>
          <a:prstGeom prst="rect">
            <a:avLst/>
          </a:prstGeom>
          <a:noFill/>
          <a:ln w="9525">
            <a:noFill/>
            <a:miter lim="800000"/>
            <a:headEnd/>
            <a:tailEnd/>
          </a:ln>
        </p:spPr>
        <p:txBody>
          <a:bodyPr>
            <a:spAutoFit/>
          </a:bodyPr>
          <a:lstStyle/>
          <a:p>
            <a:r>
              <a:rPr lang="en-US">
                <a:latin typeface="Sylfaen" pitchFamily="18" charset="0"/>
              </a:rPr>
              <a:t>Masseter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A3C12"/>
        </a:solidFill>
        <a:effectLst/>
      </p:bgPr>
    </p:bg>
    <p:spTree>
      <p:nvGrpSpPr>
        <p:cNvPr id="1" name=""/>
        <p:cNvGrpSpPr/>
        <p:nvPr/>
      </p:nvGrpSpPr>
      <p:grpSpPr>
        <a:xfrm>
          <a:off x="0" y="0"/>
          <a:ext cx="0" cy="0"/>
          <a:chOff x="0" y="0"/>
          <a:chExt cx="0" cy="0"/>
        </a:xfrm>
      </p:grpSpPr>
      <p:pic>
        <p:nvPicPr>
          <p:cNvPr id="1026" name="Picture 2" descr="http://cache2.asset-cache.net/gc/92545648-young-boy-wearing-toy-astronaut-suit-in-wheat-gettyimages.jpg?v=1&amp;c=IWSAsset&amp;k=2&amp;d=o4UUG%2BilB29UgIFDut5L3d7iAyyg2DSDZgv0Vm7En1g%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476" y="1598677"/>
            <a:ext cx="3584870" cy="2097814"/>
          </a:xfrm>
          <a:prstGeom prst="rect">
            <a:avLst/>
          </a:prstGeom>
          <a:noFill/>
          <a:extLst>
            <a:ext uri="{909E8E84-426E-40DD-AFC4-6F175D3DCCD1}">
              <a14:hiddenFill xmlns:a14="http://schemas.microsoft.com/office/drawing/2010/main">
                <a:solidFill>
                  <a:srgbClr val="FFFFFF"/>
                </a:solidFill>
              </a14:hiddenFill>
            </a:ext>
          </a:extLst>
        </p:spPr>
      </p:pic>
      <p:pic>
        <p:nvPicPr>
          <p:cNvPr id="56" name="image1.jpeg" descr="http://www.freakingnews.com/pictures/74000/The-Operation-Game-by-Rembrandt-74090.jpg"/>
          <p:cNvPicPr/>
          <p:nvPr/>
        </p:nvPicPr>
        <p:blipFill>
          <a:blip r:embed="rId3">
            <a:extLst/>
          </a:blip>
          <a:srcRect b="7446"/>
          <a:stretch>
            <a:fillRect/>
          </a:stretch>
        </p:blipFill>
        <p:spPr>
          <a:xfrm>
            <a:off x="3942207" y="0"/>
            <a:ext cx="5249918" cy="6858001"/>
          </a:xfrm>
          <a:prstGeom prst="rect">
            <a:avLst/>
          </a:prstGeom>
          <a:ln w="12700">
            <a:miter lim="400000"/>
          </a:ln>
        </p:spPr>
      </p:pic>
      <p:sp>
        <p:nvSpPr>
          <p:cNvPr id="57" name="Shape 57"/>
          <p:cNvSpPr>
            <a:spLocks noGrp="1"/>
          </p:cNvSpPr>
          <p:nvPr>
            <p:ph type="title"/>
          </p:nvPr>
        </p:nvSpPr>
        <p:spPr>
          <a:xfrm>
            <a:off x="-678207" y="-2"/>
            <a:ext cx="5202910" cy="792166"/>
          </a:xfrm>
          <a:prstGeom prst="rect">
            <a:avLst/>
          </a:prstGeom>
        </p:spPr>
        <p:txBody>
          <a:bodyPr lIns="0" tIns="0" rIns="0" bIns="0">
            <a:normAutofit/>
          </a:bodyPr>
          <a:lstStyle>
            <a:lvl1pPr>
              <a:defRPr sz="4400">
                <a:solidFill>
                  <a:srgbClr val="F0AD00"/>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lvl="0">
              <a:defRPr sz="1800" spc="0">
                <a:solidFill>
                  <a:srgbClr val="000000"/>
                </a:solidFill>
                <a:effectLst/>
              </a:defRPr>
            </a:pPr>
            <a:r>
              <a:rPr sz="4400" spc="-100">
                <a:solidFill>
                  <a:srgbClr val="F0AD00"/>
                </a:solidFill>
                <a:effectLst>
                  <a:outerShdw blurRad="38100" dist="38100" dir="2700000" rotWithShape="0">
                    <a:srgbClr val="000000">
                      <a:alpha val="43137"/>
                    </a:srgbClr>
                  </a:outerShdw>
                </a:effectLst>
              </a:rPr>
              <a:t>Clinical Connection</a:t>
            </a:r>
          </a:p>
        </p:txBody>
      </p:sp>
      <p:sp>
        <p:nvSpPr>
          <p:cNvPr id="58" name="Shape 58"/>
          <p:cNvSpPr/>
          <p:nvPr/>
        </p:nvSpPr>
        <p:spPr>
          <a:xfrm>
            <a:off x="206476" y="4414310"/>
            <a:ext cx="3583861" cy="184665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a:defRPr sz="3200" spc="-100">
                <a:solidFill>
                  <a:srgbClr val="A6A6A6"/>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fontAlgn="auto">
              <a:spcBef>
                <a:spcPts val="0"/>
              </a:spcBef>
              <a:spcAft>
                <a:spcPts val="0"/>
              </a:spcAft>
              <a:defRPr sz="1800" spc="0">
                <a:solidFill>
                  <a:srgbClr val="000000"/>
                </a:solidFill>
                <a:effectLst/>
              </a:defRPr>
            </a:pPr>
            <a:r>
              <a:rPr lang="en-US" sz="2400" kern="0" spc="0" dirty="0">
                <a:solidFill>
                  <a:srgbClr val="FFFFFF">
                    <a:lumMod val="65000"/>
                  </a:srgbClr>
                </a:solidFill>
                <a:effectLst>
                  <a:outerShdw blurRad="38100" dist="38100" dir="2700000" algn="tl">
                    <a:srgbClr val="000000">
                      <a:alpha val="43137"/>
                    </a:srgbClr>
                  </a:outerShdw>
                </a:effectLst>
              </a:rPr>
              <a:t>In contrast, astronauts in zero gravity must work hard to open their mouths. </a:t>
            </a:r>
          </a:p>
          <a:p>
            <a:pPr fontAlgn="auto">
              <a:spcBef>
                <a:spcPts val="0"/>
              </a:spcBef>
              <a:spcAft>
                <a:spcPts val="0"/>
              </a:spcAft>
              <a:defRPr sz="1800" spc="0">
                <a:solidFill>
                  <a:srgbClr val="000000"/>
                </a:solidFill>
                <a:effectLst/>
              </a:defRPr>
            </a:pPr>
            <a:r>
              <a:rPr lang="en-US" sz="2400" kern="0" dirty="0" smtClean="0">
                <a:solidFill>
                  <a:srgbClr val="FFFFFF">
                    <a:lumMod val="65000"/>
                  </a:srgbClr>
                </a:solidFill>
                <a:effectLst>
                  <a:outerShdw blurRad="38100" dist="38100" dir="2700000" algn="tl" rotWithShape="0">
                    <a:srgbClr val="000000">
                      <a:alpha val="43137"/>
                    </a:srgbClr>
                  </a:outerShdw>
                </a:effectLst>
              </a:rPr>
              <a:t>This is why when we fall asleep in chairs, many persons’ mouths   open. </a:t>
            </a:r>
            <a:endParaRPr sz="2400" kern="0" dirty="0">
              <a:solidFill>
                <a:srgbClr val="FFFFFF">
                  <a:lumMod val="65000"/>
                </a:srgbClr>
              </a:solidFill>
              <a:effectLst>
                <a:outerShdw blurRad="38100" dist="38100" dir="2700000" algn="tl" rotWithShape="0">
                  <a:srgbClr val="000000">
                    <a:alpha val="43137"/>
                  </a:srgbClr>
                </a:outerShdw>
              </a:effectLst>
            </a:endParaRPr>
          </a:p>
        </p:txBody>
      </p:sp>
      <p:sp>
        <p:nvSpPr>
          <p:cNvPr id="59" name="Shape 59"/>
          <p:cNvSpPr/>
          <p:nvPr/>
        </p:nvSpPr>
        <p:spPr>
          <a:xfrm>
            <a:off x="3978458" y="736903"/>
            <a:ext cx="5202912" cy="49244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a:defRPr sz="4000" spc="-100">
                <a:solidFill>
                  <a:srgbClr val="CF5B1B"/>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fontAlgn="auto">
              <a:spcBef>
                <a:spcPts val="0"/>
              </a:spcBef>
              <a:spcAft>
                <a:spcPts val="0"/>
              </a:spcAft>
              <a:defRPr sz="1800" spc="0">
                <a:solidFill>
                  <a:srgbClr val="000000"/>
                </a:solidFill>
                <a:effectLst/>
              </a:defRPr>
            </a:pPr>
            <a:r>
              <a:rPr lang="en-US" sz="3200" kern="0" dirty="0" smtClean="0">
                <a:solidFill>
                  <a:schemeClr val="accent5">
                    <a:lumMod val="75000"/>
                  </a:schemeClr>
                </a:solidFill>
              </a:rPr>
              <a:t>Gravity and the Mandible</a:t>
            </a:r>
            <a:endParaRPr sz="3200" kern="0" dirty="0">
              <a:solidFill>
                <a:schemeClr val="accent5">
                  <a:lumMod val="75000"/>
                </a:schemeClr>
              </a:solidFill>
            </a:endParaRPr>
          </a:p>
        </p:txBody>
      </p:sp>
      <p:grpSp>
        <p:nvGrpSpPr>
          <p:cNvPr id="62" name="Group 62"/>
          <p:cNvGrpSpPr/>
          <p:nvPr/>
        </p:nvGrpSpPr>
        <p:grpSpPr>
          <a:xfrm>
            <a:off x="4085299" y="1773232"/>
            <a:ext cx="5058701" cy="3846518"/>
            <a:chOff x="-3" y="-201085"/>
            <a:chExt cx="5058700" cy="4565327"/>
          </a:xfrm>
        </p:grpSpPr>
        <p:sp>
          <p:nvSpPr>
            <p:cNvPr id="60" name="Shape 60"/>
            <p:cNvSpPr/>
            <p:nvPr/>
          </p:nvSpPr>
          <p:spPr>
            <a:xfrm>
              <a:off x="-3" y="-201085"/>
              <a:ext cx="5058700" cy="4565327"/>
            </a:xfrm>
            <a:custGeom>
              <a:avLst/>
              <a:gdLst/>
              <a:ahLst/>
              <a:cxnLst>
                <a:cxn ang="0">
                  <a:pos x="wd2" y="hd2"/>
                </a:cxn>
                <a:cxn ang="5400000">
                  <a:pos x="wd2" y="hd2"/>
                </a:cxn>
                <a:cxn ang="10800000">
                  <a:pos x="wd2" y="hd2"/>
                </a:cxn>
                <a:cxn ang="16200000">
                  <a:pos x="wd2" y="hd2"/>
                </a:cxn>
              </a:cxnLst>
              <a:rect l="0" t="0" r="r" b="b"/>
              <a:pathLst>
                <a:path w="21600" h="21600" extrusionOk="0">
                  <a:moveTo>
                    <a:pt x="0" y="3295"/>
                  </a:moveTo>
                  <a:cubicBezTo>
                    <a:pt x="0" y="1475"/>
                    <a:pt x="1331" y="0"/>
                    <a:pt x="2973" y="0"/>
                  </a:cubicBezTo>
                  <a:lnTo>
                    <a:pt x="18627" y="0"/>
                  </a:lnTo>
                  <a:cubicBezTo>
                    <a:pt x="20269" y="0"/>
                    <a:pt x="21600" y="1475"/>
                    <a:pt x="21600" y="3295"/>
                  </a:cubicBezTo>
                  <a:lnTo>
                    <a:pt x="21600" y="16473"/>
                  </a:lnTo>
                  <a:cubicBezTo>
                    <a:pt x="21600" y="18292"/>
                    <a:pt x="20269" y="19767"/>
                    <a:pt x="18627" y="19767"/>
                  </a:cubicBezTo>
                  <a:lnTo>
                    <a:pt x="9000" y="19767"/>
                  </a:lnTo>
                  <a:lnTo>
                    <a:pt x="9365" y="21600"/>
                  </a:lnTo>
                  <a:lnTo>
                    <a:pt x="3600" y="19767"/>
                  </a:lnTo>
                  <a:lnTo>
                    <a:pt x="2973" y="19767"/>
                  </a:lnTo>
                  <a:cubicBezTo>
                    <a:pt x="1331" y="19767"/>
                    <a:pt x="0" y="18292"/>
                    <a:pt x="0" y="16473"/>
                  </a:cubicBezTo>
                  <a:lnTo>
                    <a:pt x="0" y="11531"/>
                  </a:lnTo>
                  <a:close/>
                </a:path>
              </a:pathLst>
            </a:custGeom>
            <a:solidFill>
              <a:srgbClr val="BFBFBF"/>
            </a:solidFill>
            <a:ln w="25400" cap="flat">
              <a:solidFill>
                <a:srgbClr val="672020"/>
              </a:solidFill>
              <a:prstDash val="solid"/>
              <a:bevel/>
            </a:ln>
            <a:effectLst/>
          </p:spPr>
          <p:txBody>
            <a:bodyPr wrap="square" lIns="0" tIns="0" rIns="0" bIns="0" numCol="1" anchor="ctr">
              <a:noAutofit/>
            </a:bodyPr>
            <a:lstStyle/>
            <a:p>
              <a:pPr fontAlgn="auto">
                <a:spcBef>
                  <a:spcPts val="0"/>
                </a:spcBef>
                <a:spcAft>
                  <a:spcPts val="0"/>
                </a:spcAft>
                <a:defRPr>
                  <a:latin typeface="Sylfaen"/>
                  <a:ea typeface="Sylfaen"/>
                  <a:cs typeface="Sylfaen"/>
                  <a:sym typeface="Sylfaen"/>
                </a:defRPr>
              </a:pPr>
              <a:endParaRPr sz="2400" kern="0">
                <a:solidFill>
                  <a:sysClr val="windowText" lastClr="000000"/>
                </a:solidFill>
                <a:latin typeface="Sylfaen"/>
                <a:ea typeface="Sylfaen"/>
                <a:cs typeface="Sylfaen"/>
                <a:sym typeface="Sylfaen"/>
              </a:endParaRPr>
            </a:p>
          </p:txBody>
        </p:sp>
        <p:sp>
          <p:nvSpPr>
            <p:cNvPr id="61" name="Shape 61"/>
            <p:cNvSpPr/>
            <p:nvPr/>
          </p:nvSpPr>
          <p:spPr>
            <a:xfrm>
              <a:off x="203949" y="327160"/>
              <a:ext cx="4650800" cy="295465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marL="0" lvl="1" indent="457200" fontAlgn="auto">
                <a:spcBef>
                  <a:spcPts val="0"/>
                </a:spcBef>
                <a:spcAft>
                  <a:spcPts val="0"/>
                </a:spcAft>
                <a:defRPr sz="1800"/>
              </a:pPr>
              <a:r>
                <a:rPr lang="en-US" sz="2400" kern="0" dirty="0" smtClean="0">
                  <a:solidFill>
                    <a:sysClr val="windowText" lastClr="000000"/>
                  </a:solidFill>
                  <a:latin typeface="Sylfaen"/>
                  <a:ea typeface="Sylfaen"/>
                  <a:cs typeface="Sylfaen"/>
                  <a:sym typeface="Sylfaen"/>
                </a:rPr>
                <a:t>Three of the four muscles of mastication close the mandible and only the lateral pterygoid opens the mouth. The force of </a:t>
              </a:r>
              <a:r>
                <a:rPr lang="en-US" sz="2400" b="1" kern="0" dirty="0" smtClean="0">
                  <a:solidFill>
                    <a:sysClr val="windowText" lastClr="000000"/>
                  </a:solidFill>
                  <a:latin typeface="Sylfaen"/>
                  <a:ea typeface="Sylfaen"/>
                  <a:cs typeface="Sylfaen"/>
                  <a:sym typeface="Sylfaen"/>
                </a:rPr>
                <a:t>gravity on the mandible</a:t>
              </a:r>
              <a:r>
                <a:rPr lang="en-US" sz="2400" kern="0" dirty="0" smtClean="0">
                  <a:solidFill>
                    <a:sysClr val="windowText" lastClr="000000"/>
                  </a:solidFill>
                  <a:latin typeface="Sylfaen"/>
                  <a:ea typeface="Sylfaen"/>
                  <a:cs typeface="Sylfaen"/>
                  <a:sym typeface="Sylfaen"/>
                </a:rPr>
                <a:t> offsets this imbalance. When the masseter, temporalis and medial pterygoid muscles relax, the mandible drops. </a:t>
              </a:r>
              <a:endParaRPr sz="2400" kern="0" dirty="0">
                <a:solidFill>
                  <a:sysClr val="windowText" lastClr="000000"/>
                </a:solidFill>
                <a:latin typeface="Sylfaen"/>
                <a:ea typeface="Sylfaen"/>
                <a:cs typeface="Sylfaen"/>
                <a:sym typeface="Sylfaen"/>
              </a:endParaRPr>
            </a:p>
          </p:txBody>
        </p:sp>
      </p:grpSp>
      <p:sp>
        <p:nvSpPr>
          <p:cNvPr id="11" name="Shape 58"/>
          <p:cNvSpPr/>
          <p:nvPr/>
        </p:nvSpPr>
        <p:spPr>
          <a:xfrm>
            <a:off x="206476" y="4845197"/>
            <a:ext cx="3583861" cy="49244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a:defRPr sz="3200" spc="-100">
                <a:solidFill>
                  <a:srgbClr val="A6A6A6"/>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fontAlgn="auto">
              <a:spcBef>
                <a:spcPts val="0"/>
              </a:spcBef>
              <a:spcAft>
                <a:spcPts val="0"/>
              </a:spcAft>
              <a:defRPr sz="1800" spc="0">
                <a:solidFill>
                  <a:srgbClr val="000000"/>
                </a:solidFill>
                <a:effectLst/>
              </a:defRPr>
            </a:pPr>
            <a:endParaRPr kern="0" dirty="0"/>
          </a:p>
        </p:txBody>
      </p:sp>
      <p:pic>
        <p:nvPicPr>
          <p:cNvPr id="2" name="Image 1" descr="ur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475" y="1554209"/>
            <a:ext cx="3583861" cy="2384897"/>
          </a:xfrm>
          <a:prstGeom prst="rect">
            <a:avLst/>
          </a:prstGeom>
        </p:spPr>
      </p:pic>
    </p:spTree>
    <p:extLst>
      <p:ext uri="{BB962C8B-B14F-4D97-AF65-F5344CB8AC3E}">
        <p14:creationId xmlns:p14="http://schemas.microsoft.com/office/powerpoint/2010/main" val="390971335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59"/>
                                        </p:tgtEl>
                                        <p:attrNameLst>
                                          <p:attrName>style.visibility</p:attrName>
                                        </p:attrNameLst>
                                      </p:cBhvr>
                                      <p:to>
                                        <p:strVal val="visible"/>
                                      </p:to>
                                    </p:set>
                                    <p:animEffect transition="in" filter="fade">
                                      <p:cBhvr>
                                        <p:cTn id="7" dur="20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p:tmAbs val="0"/>
                                  </p:iterate>
                                  <p:childTnLst>
                                    <p:set>
                                      <p:cBhvr>
                                        <p:cTn id="11" fill="hold"/>
                                        <p:tgtEl>
                                          <p:spTgt spid="62"/>
                                        </p:tgtEl>
                                        <p:attrNameLst>
                                          <p:attrName>style.visibility</p:attrName>
                                        </p:attrNameLst>
                                      </p:cBhvr>
                                      <p:to>
                                        <p:strVal val="visible"/>
                                      </p:to>
                                    </p:set>
                                    <p:animEffect transition="in" filter="fade">
                                      <p:cBhvr>
                                        <p:cTn id="12" dur="20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p:tmAbs val="0"/>
                                  </p:iterate>
                                  <p:childTnLst>
                                    <p:set>
                                      <p:cBhvr>
                                        <p:cTn id="16" fill="hold"/>
                                        <p:tgtEl>
                                          <p:spTgt spid="58"/>
                                        </p:tgtEl>
                                        <p:attrNameLst>
                                          <p:attrName>style.visibility</p:attrName>
                                        </p:attrNameLst>
                                      </p:cBhvr>
                                      <p:to>
                                        <p:strVal val="visible"/>
                                      </p:to>
                                    </p:set>
                                    <p:animEffect transition="in" filter="fade">
                                      <p:cBhvr>
                                        <p:cTn id="17" dur="2000"/>
                                        <p:tgtEl>
                                          <p:spTgt spid="58"/>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advAuto="0"/>
      <p:bldP spid="59" grpId="0" animBg="1" advAuto="0"/>
      <p:bldP spid="62"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A3C12"/>
        </a:solidFill>
        <a:effectLst/>
      </p:bgPr>
    </p:bg>
    <p:spTree>
      <p:nvGrpSpPr>
        <p:cNvPr id="1" name=""/>
        <p:cNvGrpSpPr/>
        <p:nvPr/>
      </p:nvGrpSpPr>
      <p:grpSpPr>
        <a:xfrm>
          <a:off x="0" y="0"/>
          <a:ext cx="0" cy="0"/>
          <a:chOff x="0" y="0"/>
          <a:chExt cx="0" cy="0"/>
        </a:xfrm>
      </p:grpSpPr>
      <p:pic>
        <p:nvPicPr>
          <p:cNvPr id="40" name="image1.jpeg" descr="http://www.freakingnews.com/pictures/74000/The-Operation-Game-by-Rembrandt-74090.jpg"/>
          <p:cNvPicPr/>
          <p:nvPr/>
        </p:nvPicPr>
        <p:blipFill>
          <a:blip r:embed="rId2">
            <a:extLst/>
          </a:blip>
          <a:srcRect b="7446"/>
          <a:stretch>
            <a:fillRect/>
          </a:stretch>
        </p:blipFill>
        <p:spPr>
          <a:xfrm>
            <a:off x="3942207" y="0"/>
            <a:ext cx="5249918" cy="6858001"/>
          </a:xfrm>
          <a:prstGeom prst="rect">
            <a:avLst/>
          </a:prstGeom>
          <a:ln w="12700">
            <a:miter lim="400000"/>
          </a:ln>
        </p:spPr>
      </p:pic>
      <p:sp>
        <p:nvSpPr>
          <p:cNvPr id="41" name="Shape 41"/>
          <p:cNvSpPr>
            <a:spLocks noGrp="1"/>
          </p:cNvSpPr>
          <p:nvPr>
            <p:ph type="title"/>
          </p:nvPr>
        </p:nvSpPr>
        <p:spPr>
          <a:xfrm>
            <a:off x="-678207" y="-2"/>
            <a:ext cx="5202910" cy="792166"/>
          </a:xfrm>
          <a:prstGeom prst="rect">
            <a:avLst/>
          </a:prstGeom>
        </p:spPr>
        <p:txBody>
          <a:bodyPr lIns="0" tIns="0" rIns="0" bIns="0">
            <a:normAutofit/>
          </a:bodyPr>
          <a:lstStyle>
            <a:lvl1pPr>
              <a:defRPr sz="4400">
                <a:solidFill>
                  <a:srgbClr val="F0AD00"/>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lvl="0">
              <a:defRPr sz="1800" spc="0">
                <a:solidFill>
                  <a:srgbClr val="000000"/>
                </a:solidFill>
                <a:effectLst/>
              </a:defRPr>
            </a:pPr>
            <a:r>
              <a:rPr sz="4400" spc="-100">
                <a:solidFill>
                  <a:srgbClr val="F0AD00"/>
                </a:solidFill>
                <a:effectLst>
                  <a:outerShdw blurRad="38100" dist="38100" dir="2700000" rotWithShape="0">
                    <a:srgbClr val="000000">
                      <a:alpha val="43137"/>
                    </a:srgbClr>
                  </a:outerShdw>
                </a:effectLst>
              </a:rPr>
              <a:t>Clinical Connection</a:t>
            </a:r>
          </a:p>
        </p:txBody>
      </p:sp>
      <p:sp>
        <p:nvSpPr>
          <p:cNvPr id="7" name="Shape 47"/>
          <p:cNvSpPr/>
          <p:nvPr/>
        </p:nvSpPr>
        <p:spPr>
          <a:xfrm>
            <a:off x="3941088" y="850744"/>
            <a:ext cx="5202912" cy="49244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a:defRPr sz="4000" spc="-100">
                <a:solidFill>
                  <a:srgbClr val="CF5B1B"/>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fontAlgn="auto">
              <a:spcBef>
                <a:spcPts val="0"/>
              </a:spcBef>
              <a:spcAft>
                <a:spcPts val="0"/>
              </a:spcAft>
              <a:defRPr sz="1800" spc="0">
                <a:solidFill>
                  <a:srgbClr val="000000"/>
                </a:solidFill>
                <a:effectLst/>
              </a:defRPr>
            </a:pPr>
            <a:r>
              <a:rPr lang="en-US" sz="3200" kern="0" dirty="0" smtClean="0">
                <a:solidFill>
                  <a:schemeClr val="accent5">
                    <a:lumMod val="75000"/>
                  </a:schemeClr>
                </a:solidFill>
              </a:rPr>
              <a:t>Bell’s Palsy</a:t>
            </a:r>
            <a:endParaRPr sz="3200" kern="0" dirty="0">
              <a:solidFill>
                <a:schemeClr val="accent5">
                  <a:lumMod val="75000"/>
                </a:schemeClr>
              </a:solidFill>
            </a:endParaRPr>
          </a:p>
        </p:txBody>
      </p:sp>
      <p:sp>
        <p:nvSpPr>
          <p:cNvPr id="10" name="Shape 208"/>
          <p:cNvSpPr/>
          <p:nvPr/>
        </p:nvSpPr>
        <p:spPr>
          <a:xfrm>
            <a:off x="3942205" y="1792860"/>
            <a:ext cx="5201795" cy="3976217"/>
          </a:xfrm>
          <a:custGeom>
            <a:avLst/>
            <a:gdLst/>
            <a:ahLst/>
            <a:cxnLst>
              <a:cxn ang="0">
                <a:pos x="wd2" y="hd2"/>
              </a:cxn>
              <a:cxn ang="5400000">
                <a:pos x="wd2" y="hd2"/>
              </a:cxn>
              <a:cxn ang="10800000">
                <a:pos x="wd2" y="hd2"/>
              </a:cxn>
              <a:cxn ang="16200000">
                <a:pos x="wd2" y="hd2"/>
              </a:cxn>
            </a:cxnLst>
            <a:rect l="0" t="0" r="r" b="b"/>
            <a:pathLst>
              <a:path w="21600" h="21600" extrusionOk="0">
                <a:moveTo>
                  <a:pt x="0" y="2822"/>
                </a:moveTo>
                <a:cubicBezTo>
                  <a:pt x="0" y="1263"/>
                  <a:pt x="1241" y="0"/>
                  <a:pt x="2771" y="0"/>
                </a:cubicBezTo>
                <a:lnTo>
                  <a:pt x="18829" y="0"/>
                </a:lnTo>
                <a:cubicBezTo>
                  <a:pt x="20359" y="0"/>
                  <a:pt x="21600" y="1263"/>
                  <a:pt x="21600" y="2822"/>
                </a:cubicBezTo>
                <a:lnTo>
                  <a:pt x="21600" y="14110"/>
                </a:lnTo>
                <a:cubicBezTo>
                  <a:pt x="21600" y="15668"/>
                  <a:pt x="20359" y="16932"/>
                  <a:pt x="18829" y="16932"/>
                </a:cubicBezTo>
                <a:lnTo>
                  <a:pt x="18000" y="16932"/>
                </a:lnTo>
                <a:lnTo>
                  <a:pt x="10813" y="21600"/>
                </a:lnTo>
                <a:lnTo>
                  <a:pt x="12600" y="16932"/>
                </a:lnTo>
                <a:lnTo>
                  <a:pt x="2771" y="16932"/>
                </a:lnTo>
                <a:cubicBezTo>
                  <a:pt x="1241" y="16932"/>
                  <a:pt x="0" y="15668"/>
                  <a:pt x="0" y="14110"/>
                </a:cubicBezTo>
                <a:lnTo>
                  <a:pt x="0" y="9877"/>
                </a:lnTo>
                <a:close/>
              </a:path>
            </a:pathLst>
          </a:custGeom>
          <a:solidFill>
            <a:srgbClr val="BFBFBF"/>
          </a:solidFill>
          <a:ln w="25400" cap="flat">
            <a:solidFill>
              <a:srgbClr val="672020"/>
            </a:solidFill>
            <a:prstDash val="solid"/>
            <a:bevel/>
          </a:ln>
          <a:effectLst/>
        </p:spPr>
        <p:txBody>
          <a:bodyPr wrap="square" lIns="0" tIns="0" rIns="0" bIns="0" numCol="1" anchor="ctr">
            <a:noAutofit/>
          </a:bodyPr>
          <a:lstStyle/>
          <a:p>
            <a:pPr fontAlgn="auto">
              <a:spcBef>
                <a:spcPts val="0"/>
              </a:spcBef>
              <a:spcAft>
                <a:spcPts val="0"/>
              </a:spcAft>
              <a:defRPr>
                <a:latin typeface="Sylfaen"/>
                <a:ea typeface="Sylfaen"/>
                <a:cs typeface="Sylfaen"/>
                <a:sym typeface="Sylfaen"/>
              </a:defRPr>
            </a:pPr>
            <a:endParaRPr sz="2400" kern="0">
              <a:solidFill>
                <a:sysClr val="windowText" lastClr="000000"/>
              </a:solidFill>
              <a:latin typeface="Sylfaen"/>
              <a:ea typeface="Sylfaen"/>
              <a:cs typeface="Sylfaen"/>
              <a:sym typeface="Sylfaen"/>
            </a:endParaRPr>
          </a:p>
        </p:txBody>
      </p:sp>
      <p:sp>
        <p:nvSpPr>
          <p:cNvPr id="8" name="Shape 177"/>
          <p:cNvSpPr/>
          <p:nvPr/>
        </p:nvSpPr>
        <p:spPr>
          <a:xfrm>
            <a:off x="4116916" y="1906724"/>
            <a:ext cx="4926938" cy="28315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marL="0" lvl="1" indent="457200" fontAlgn="auto">
              <a:spcBef>
                <a:spcPts val="0"/>
              </a:spcBef>
              <a:spcAft>
                <a:spcPts val="0"/>
              </a:spcAft>
              <a:defRPr sz="1800"/>
            </a:pPr>
            <a:r>
              <a:rPr lang="en-US" sz="2300" kern="0" dirty="0" smtClean="0">
                <a:solidFill>
                  <a:sysClr val="windowText" lastClr="000000"/>
                </a:solidFill>
                <a:latin typeface="Sylfaen"/>
                <a:ea typeface="Sylfaen"/>
                <a:cs typeface="Sylfaen"/>
                <a:sym typeface="Sylfaen"/>
              </a:rPr>
              <a:t>Also known as </a:t>
            </a:r>
            <a:r>
              <a:rPr lang="en-US" sz="2300" b="1" kern="0" dirty="0" smtClean="0">
                <a:solidFill>
                  <a:sysClr val="windowText" lastClr="000000"/>
                </a:solidFill>
                <a:latin typeface="Sylfaen"/>
                <a:ea typeface="Sylfaen"/>
                <a:cs typeface="Sylfaen"/>
                <a:sym typeface="Sylfaen"/>
              </a:rPr>
              <a:t>facial paralysis</a:t>
            </a:r>
            <a:r>
              <a:rPr lang="en-US" sz="2300" kern="0" dirty="0" smtClean="0">
                <a:solidFill>
                  <a:sysClr val="windowText" lastClr="000000"/>
                </a:solidFill>
                <a:latin typeface="Sylfaen"/>
                <a:ea typeface="Sylfaen"/>
                <a:cs typeface="Sylfaen"/>
                <a:sym typeface="Sylfaen"/>
              </a:rPr>
              <a:t>, it is a unilateral paralysis of the muscles of facial expression, due to damage or disease of the facial (VII) nerve. 80% of patients recover completely within a few weeks to a few months. For others, paralysis is permanent. The symptoms of Bell’s palsy mimic those of a stroke.  </a:t>
            </a:r>
          </a:p>
        </p:txBody>
      </p:sp>
      <p:sp>
        <p:nvSpPr>
          <p:cNvPr id="12" name="Shape 38"/>
          <p:cNvSpPr/>
          <p:nvPr/>
        </p:nvSpPr>
        <p:spPr>
          <a:xfrm>
            <a:off x="213170" y="5339364"/>
            <a:ext cx="3583861" cy="98488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a:defRPr sz="3000" spc="-93">
                <a:solidFill>
                  <a:srgbClr val="A6A6A6"/>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fontAlgn="auto">
              <a:spcBef>
                <a:spcPts val="0"/>
              </a:spcBef>
              <a:spcAft>
                <a:spcPts val="0"/>
              </a:spcAft>
              <a:defRPr sz="1800" spc="0">
                <a:solidFill>
                  <a:srgbClr val="000000"/>
                </a:solidFill>
                <a:effectLst/>
              </a:defRPr>
            </a:pPr>
            <a:r>
              <a:rPr lang="en-US" sz="3200" kern="0" dirty="0" smtClean="0">
                <a:solidFill>
                  <a:schemeClr val="bg1">
                    <a:lumMod val="75000"/>
                  </a:schemeClr>
                </a:solidFill>
              </a:rPr>
              <a:t>As if you were made of wax that is melting… </a:t>
            </a:r>
            <a:endParaRPr sz="3200" kern="0" dirty="0">
              <a:solidFill>
                <a:schemeClr val="bg1">
                  <a:lumMod val="75000"/>
                </a:schemeClr>
              </a:solidFill>
            </a:endParaRPr>
          </a:p>
        </p:txBody>
      </p:sp>
      <p:pic>
        <p:nvPicPr>
          <p:cNvPr id="3" name="Image 2" descr="LouG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117" y="1792860"/>
            <a:ext cx="3014134" cy="2717175"/>
          </a:xfrm>
          <a:prstGeom prst="rect">
            <a:avLst/>
          </a:prstGeom>
        </p:spPr>
      </p:pic>
      <p:pic>
        <p:nvPicPr>
          <p:cNvPr id="4" name="Image 3" descr="high-school-portrait_george-clooney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601" y="1034102"/>
            <a:ext cx="2533650" cy="3810000"/>
          </a:xfrm>
          <a:prstGeom prst="rect">
            <a:avLst/>
          </a:prstGeom>
        </p:spPr>
      </p:pic>
      <p:pic>
        <p:nvPicPr>
          <p:cNvPr id="6" name="Image 5" descr="george clooney with Bells pals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67" y="2214190"/>
            <a:ext cx="4114800" cy="2743200"/>
          </a:xfrm>
          <a:prstGeom prst="rect">
            <a:avLst/>
          </a:prstGeom>
        </p:spPr>
      </p:pic>
    </p:spTree>
    <p:extLst>
      <p:ext uri="{BB962C8B-B14F-4D97-AF65-F5344CB8AC3E}">
        <p14:creationId xmlns:p14="http://schemas.microsoft.com/office/powerpoint/2010/main" val="270044002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ssolv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ssolv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dissolv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10" grpId="0" animBg="1"/>
      <p:bldP spid="8" grpId="0"/>
      <p:bldP spid="12"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dirty="0" smtClean="0"/>
              <a:t>Major Skeletal Muscles</a:t>
            </a:r>
            <a:endParaRPr lang="en-US" dirty="0"/>
          </a:p>
        </p:txBody>
      </p:sp>
      <p:sp>
        <p:nvSpPr>
          <p:cNvPr id="49154" name="Content Placeholder 5"/>
          <p:cNvSpPr>
            <a:spLocks noGrp="1"/>
          </p:cNvSpPr>
          <p:nvPr>
            <p:ph sz="half" idx="4294967295"/>
          </p:nvPr>
        </p:nvSpPr>
        <p:spPr>
          <a:xfrm>
            <a:off x="228600" y="914400"/>
            <a:ext cx="8458200" cy="5715000"/>
          </a:xfrm>
        </p:spPr>
        <p:txBody>
          <a:bodyPr/>
          <a:lstStyle/>
          <a:p>
            <a:pPr eaLnBrk="1" hangingPunct="1">
              <a:lnSpc>
                <a:spcPct val="165000"/>
              </a:lnSpc>
            </a:pPr>
            <a:r>
              <a:rPr lang="en-US" dirty="0" smtClean="0"/>
              <a:t>The </a:t>
            </a:r>
            <a:r>
              <a:rPr lang="en-US" dirty="0" err="1" smtClean="0"/>
              <a:t>Extraocular</a:t>
            </a:r>
            <a:r>
              <a:rPr lang="en-US" dirty="0" smtClean="0"/>
              <a:t> muscles</a:t>
            </a:r>
          </a:p>
          <a:p>
            <a:pPr lvl="1" eaLnBrk="1" hangingPunct="1">
              <a:lnSpc>
                <a:spcPct val="165000"/>
              </a:lnSpc>
            </a:pPr>
            <a:r>
              <a:rPr lang="en-US" dirty="0" smtClean="0"/>
              <a:t>3 pair give each eye very </a:t>
            </a:r>
          </a:p>
          <a:p>
            <a:pPr lvl="1" eaLnBrk="1" hangingPunct="1">
              <a:lnSpc>
                <a:spcPct val="165000"/>
              </a:lnSpc>
              <a:buFontTx/>
              <a:buNone/>
            </a:pPr>
            <a:r>
              <a:rPr lang="en-US" dirty="0" smtClean="0"/>
              <a:t>	precise movement</a:t>
            </a:r>
          </a:p>
          <a:p>
            <a:pPr lvl="1" eaLnBrk="1" hangingPunct="1">
              <a:lnSpc>
                <a:spcPct val="165000"/>
              </a:lnSpc>
            </a:pPr>
            <a:r>
              <a:rPr lang="en-US" dirty="0" smtClean="0"/>
              <a:t>Origin: Back of the orbit</a:t>
            </a:r>
          </a:p>
          <a:p>
            <a:pPr lvl="1" eaLnBrk="1" hangingPunct="1">
              <a:lnSpc>
                <a:spcPct val="165000"/>
              </a:lnSpc>
            </a:pPr>
            <a:r>
              <a:rPr lang="en-US" dirty="0" smtClean="0"/>
              <a:t>Insertion: Different parts</a:t>
            </a:r>
          </a:p>
          <a:p>
            <a:pPr lvl="1" eaLnBrk="1" hangingPunct="1">
              <a:lnSpc>
                <a:spcPct val="165000"/>
              </a:lnSpc>
              <a:buFontTx/>
              <a:buNone/>
            </a:pPr>
            <a:r>
              <a:rPr lang="en-US" dirty="0" smtClean="0"/>
              <a:t>	of the eyeball</a:t>
            </a:r>
          </a:p>
          <a:p>
            <a:pPr lvl="1" eaLnBrk="1" hangingPunct="1">
              <a:lnSpc>
                <a:spcPct val="165000"/>
              </a:lnSpc>
            </a:pPr>
            <a:r>
              <a:rPr lang="en-US" dirty="0" smtClean="0"/>
              <a:t>Action: </a:t>
            </a:r>
            <a:r>
              <a:rPr lang="en-US" b="1" dirty="0" smtClean="0"/>
              <a:t>Precise and rapid </a:t>
            </a:r>
          </a:p>
          <a:p>
            <a:pPr lvl="1" eaLnBrk="1" hangingPunct="1">
              <a:lnSpc>
                <a:spcPct val="165000"/>
              </a:lnSpc>
              <a:buFontTx/>
              <a:buNone/>
            </a:pPr>
            <a:r>
              <a:rPr lang="en-US" b="1" dirty="0" smtClean="0"/>
              <a:t>	movement of the eyes</a:t>
            </a:r>
          </a:p>
        </p:txBody>
      </p:sp>
      <p:pic>
        <p:nvPicPr>
          <p:cNvPr id="49155" name="Picture 6" descr="pap13_fig_11_05alect.jpg"/>
          <p:cNvPicPr>
            <a:picLocks noChangeAspect="1"/>
          </p:cNvPicPr>
          <p:nvPr/>
        </p:nvPicPr>
        <p:blipFill>
          <a:blip r:embed="rId3" cstate="print"/>
          <a:srcRect/>
          <a:stretch>
            <a:fillRect/>
          </a:stretch>
        </p:blipFill>
        <p:spPr bwMode="auto">
          <a:xfrm>
            <a:off x="4516438" y="4135438"/>
            <a:ext cx="4452937" cy="2414587"/>
          </a:xfrm>
          <a:prstGeom prst="rect">
            <a:avLst/>
          </a:prstGeom>
          <a:noFill/>
          <a:ln w="9525">
            <a:noFill/>
            <a:miter lim="800000"/>
            <a:headEnd/>
            <a:tailEnd/>
          </a:ln>
        </p:spPr>
      </p:pic>
      <p:pic>
        <p:nvPicPr>
          <p:cNvPr id="49156" name="Picture 7" descr="pap13_fig_11_05blect.jpg"/>
          <p:cNvPicPr>
            <a:picLocks noChangeAspect="1"/>
          </p:cNvPicPr>
          <p:nvPr/>
        </p:nvPicPr>
        <p:blipFill>
          <a:blip r:embed="rId4" cstate="print"/>
          <a:srcRect/>
          <a:stretch>
            <a:fillRect/>
          </a:stretch>
        </p:blipFill>
        <p:spPr bwMode="auto">
          <a:xfrm>
            <a:off x="5383213" y="1063625"/>
            <a:ext cx="3016250" cy="3032125"/>
          </a:xfrm>
          <a:prstGeom prst="rect">
            <a:avLst/>
          </a:prstGeom>
          <a:noFill/>
          <a:ln w="9525">
            <a:noFill/>
            <a:miter lim="800000"/>
            <a:headEnd/>
            <a:tailEnd/>
          </a:ln>
        </p:spPr>
      </p:pic>
      <p:sp>
        <p:nvSpPr>
          <p:cNvPr id="2" name="Oval 1"/>
          <p:cNvSpPr/>
          <p:nvPr/>
        </p:nvSpPr>
        <p:spPr>
          <a:xfrm>
            <a:off x="5124893" y="1984264"/>
            <a:ext cx="1169581" cy="62329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488459" y="2001504"/>
            <a:ext cx="1169581" cy="62329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pap13_tab_11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245" y="121757"/>
            <a:ext cx="8106145" cy="666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552893" y="297712"/>
            <a:ext cx="2530549" cy="58479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A3C12"/>
        </a:solidFill>
        <a:effectLst/>
      </p:bgPr>
    </p:bg>
    <p:spTree>
      <p:nvGrpSpPr>
        <p:cNvPr id="1" name=""/>
        <p:cNvGrpSpPr/>
        <p:nvPr/>
      </p:nvGrpSpPr>
      <p:grpSpPr>
        <a:xfrm>
          <a:off x="0" y="0"/>
          <a:ext cx="0" cy="0"/>
          <a:chOff x="0" y="0"/>
          <a:chExt cx="0" cy="0"/>
        </a:xfrm>
      </p:grpSpPr>
      <p:pic>
        <p:nvPicPr>
          <p:cNvPr id="44" name="image1.jpeg" descr="http://www.freakingnews.com/pictures/74000/The-Operation-Game-by-Rembrandt-74090.jpg"/>
          <p:cNvPicPr/>
          <p:nvPr/>
        </p:nvPicPr>
        <p:blipFill>
          <a:blip r:embed="rId2">
            <a:extLst/>
          </a:blip>
          <a:srcRect b="7446"/>
          <a:stretch>
            <a:fillRect/>
          </a:stretch>
        </p:blipFill>
        <p:spPr>
          <a:xfrm>
            <a:off x="3957137" y="0"/>
            <a:ext cx="5249918" cy="6858001"/>
          </a:xfrm>
          <a:prstGeom prst="rect">
            <a:avLst/>
          </a:prstGeom>
          <a:ln w="12700">
            <a:miter lim="400000"/>
          </a:ln>
        </p:spPr>
      </p:pic>
      <p:sp>
        <p:nvSpPr>
          <p:cNvPr id="45" name="Shape 45"/>
          <p:cNvSpPr>
            <a:spLocks noGrp="1"/>
          </p:cNvSpPr>
          <p:nvPr>
            <p:ph type="title"/>
          </p:nvPr>
        </p:nvSpPr>
        <p:spPr>
          <a:xfrm>
            <a:off x="-678207" y="-2"/>
            <a:ext cx="5202910" cy="792166"/>
          </a:xfrm>
          <a:prstGeom prst="rect">
            <a:avLst/>
          </a:prstGeom>
        </p:spPr>
        <p:txBody>
          <a:bodyPr lIns="0" tIns="0" rIns="0" bIns="0">
            <a:normAutofit/>
          </a:bodyPr>
          <a:lstStyle>
            <a:lvl1pPr>
              <a:defRPr sz="4400">
                <a:solidFill>
                  <a:srgbClr val="F0AD00"/>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lvl="0">
              <a:defRPr sz="1800" spc="0">
                <a:solidFill>
                  <a:srgbClr val="000000"/>
                </a:solidFill>
                <a:effectLst/>
              </a:defRPr>
            </a:pPr>
            <a:r>
              <a:rPr sz="4400" spc="-100">
                <a:solidFill>
                  <a:srgbClr val="F0AD00"/>
                </a:solidFill>
                <a:effectLst>
                  <a:outerShdw blurRad="38100" dist="38100" dir="2700000" rotWithShape="0">
                    <a:srgbClr val="000000">
                      <a:alpha val="43137"/>
                    </a:srgbClr>
                  </a:outerShdw>
                </a:effectLst>
              </a:rPr>
              <a:t>Clinical Connection</a:t>
            </a:r>
          </a:p>
        </p:txBody>
      </p:sp>
      <p:sp>
        <p:nvSpPr>
          <p:cNvPr id="46" name="Shape 46"/>
          <p:cNvSpPr/>
          <p:nvPr/>
        </p:nvSpPr>
        <p:spPr>
          <a:xfrm>
            <a:off x="206476" y="5848620"/>
            <a:ext cx="3583861" cy="8617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a:defRPr sz="3200" spc="-100">
                <a:solidFill>
                  <a:srgbClr val="A6A6A6"/>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fontAlgn="auto">
              <a:spcBef>
                <a:spcPts val="0"/>
              </a:spcBef>
              <a:spcAft>
                <a:spcPts val="0"/>
              </a:spcAft>
              <a:defRPr sz="1800" spc="0">
                <a:solidFill>
                  <a:srgbClr val="000000"/>
                </a:solidFill>
                <a:effectLst/>
              </a:defRPr>
            </a:pPr>
            <a:r>
              <a:rPr sz="2800" kern="0" dirty="0">
                <a:solidFill>
                  <a:schemeClr val="bg1">
                    <a:lumMod val="75000"/>
                  </a:schemeClr>
                </a:solidFill>
              </a:rPr>
              <a:t>More common than you might think</a:t>
            </a:r>
          </a:p>
        </p:txBody>
      </p:sp>
      <p:sp>
        <p:nvSpPr>
          <p:cNvPr id="47" name="Shape 47"/>
          <p:cNvSpPr/>
          <p:nvPr/>
        </p:nvSpPr>
        <p:spPr>
          <a:xfrm>
            <a:off x="3957137" y="571210"/>
            <a:ext cx="5202912" cy="55399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a:defRPr sz="4000" spc="-100">
                <a:solidFill>
                  <a:srgbClr val="CF5B1B"/>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fontAlgn="auto">
              <a:spcBef>
                <a:spcPts val="0"/>
              </a:spcBef>
              <a:spcAft>
                <a:spcPts val="0"/>
              </a:spcAft>
              <a:defRPr sz="1800" spc="0">
                <a:solidFill>
                  <a:srgbClr val="000000"/>
                </a:solidFill>
                <a:effectLst/>
              </a:defRPr>
            </a:pPr>
            <a:r>
              <a:rPr lang="en-US" sz="3600" kern="0" dirty="0" smtClean="0">
                <a:solidFill>
                  <a:schemeClr val="accent5">
                    <a:lumMod val="75000"/>
                  </a:schemeClr>
                </a:solidFill>
              </a:rPr>
              <a:t>Strabismus</a:t>
            </a:r>
            <a:endParaRPr sz="3600" kern="0" dirty="0">
              <a:solidFill>
                <a:schemeClr val="accent5">
                  <a:lumMod val="75000"/>
                </a:schemeClr>
              </a:solidFill>
            </a:endParaRPr>
          </a:p>
        </p:txBody>
      </p:sp>
      <p:pic>
        <p:nvPicPr>
          <p:cNvPr id="13" name="Image 12" descr="Macintosh HD:private:var:folders:wj:j7j1pp450033kg9cxcwppd5c0000gn:T:TemporaryItems:image_5_36559254.jpg"/>
          <p:cNvPicPr/>
          <p:nvPr/>
        </p:nvPicPr>
        <p:blipFill>
          <a:blip r:embed="rId3">
            <a:extLst>
              <a:ext uri="{28A0092B-C50C-407E-A947-70E740481C1C}">
                <a14:useLocalDpi xmlns:a14="http://schemas.microsoft.com/office/drawing/2010/main" val="0"/>
              </a:ext>
            </a:extLst>
          </a:blip>
          <a:srcRect/>
          <a:stretch>
            <a:fillRect/>
          </a:stretch>
        </p:blipFill>
        <p:spPr bwMode="auto">
          <a:xfrm>
            <a:off x="371034" y="905832"/>
            <a:ext cx="3187355" cy="4891073"/>
          </a:xfrm>
          <a:prstGeom prst="rect">
            <a:avLst/>
          </a:prstGeom>
          <a:noFill/>
          <a:ln>
            <a:noFill/>
          </a:ln>
        </p:spPr>
      </p:pic>
      <p:pic>
        <p:nvPicPr>
          <p:cNvPr id="2" name="Image 1"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26910"/>
            <a:ext cx="3797300" cy="2146300"/>
          </a:xfrm>
          <a:prstGeom prst="rect">
            <a:avLst/>
          </a:prstGeom>
        </p:spPr>
      </p:pic>
      <p:pic>
        <p:nvPicPr>
          <p:cNvPr id="3" name="Image 2"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07" y="1390795"/>
            <a:ext cx="2501900" cy="3251200"/>
          </a:xfrm>
          <a:prstGeom prst="rect">
            <a:avLst/>
          </a:prstGeom>
        </p:spPr>
      </p:pic>
      <p:pic>
        <p:nvPicPr>
          <p:cNvPr id="4" name="Image 3" descr="imag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849" y="1133967"/>
            <a:ext cx="2730500" cy="2984500"/>
          </a:xfrm>
          <a:prstGeom prst="rect">
            <a:avLst/>
          </a:prstGeom>
        </p:spPr>
      </p:pic>
      <p:pic>
        <p:nvPicPr>
          <p:cNvPr id="5" name="Image 4" descr="imag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337" y="1954363"/>
            <a:ext cx="3429000" cy="2362200"/>
          </a:xfrm>
          <a:prstGeom prst="rect">
            <a:avLst/>
          </a:prstGeom>
        </p:spPr>
      </p:pic>
      <p:sp>
        <p:nvSpPr>
          <p:cNvPr id="17" name="Shape 70"/>
          <p:cNvSpPr/>
          <p:nvPr/>
        </p:nvSpPr>
        <p:spPr>
          <a:xfrm>
            <a:off x="4085299" y="1607035"/>
            <a:ext cx="5058701" cy="4261542"/>
          </a:xfrm>
          <a:custGeom>
            <a:avLst/>
            <a:gdLst/>
            <a:ahLst/>
            <a:cxnLst>
              <a:cxn ang="0">
                <a:pos x="wd2" y="hd2"/>
              </a:cxn>
              <a:cxn ang="5400000">
                <a:pos x="wd2" y="hd2"/>
              </a:cxn>
              <a:cxn ang="10800000">
                <a:pos x="wd2" y="hd2"/>
              </a:cxn>
              <a:cxn ang="16200000">
                <a:pos x="wd2" y="hd2"/>
              </a:cxn>
            </a:cxnLst>
            <a:rect l="0" t="0" r="r" b="b"/>
            <a:pathLst>
              <a:path w="21600" h="21600" extrusionOk="0">
                <a:moveTo>
                  <a:pt x="0" y="2357"/>
                </a:moveTo>
                <a:cubicBezTo>
                  <a:pt x="0" y="1055"/>
                  <a:pt x="940" y="0"/>
                  <a:pt x="2099" y="0"/>
                </a:cubicBezTo>
                <a:lnTo>
                  <a:pt x="19501" y="0"/>
                </a:lnTo>
                <a:cubicBezTo>
                  <a:pt x="20660" y="0"/>
                  <a:pt x="21600" y="1055"/>
                  <a:pt x="21600" y="2357"/>
                </a:cubicBezTo>
                <a:lnTo>
                  <a:pt x="21600" y="11782"/>
                </a:lnTo>
                <a:cubicBezTo>
                  <a:pt x="21600" y="13084"/>
                  <a:pt x="20660" y="14139"/>
                  <a:pt x="19501" y="14139"/>
                </a:cubicBezTo>
                <a:lnTo>
                  <a:pt x="9000" y="14139"/>
                </a:lnTo>
                <a:lnTo>
                  <a:pt x="10373" y="21600"/>
                </a:lnTo>
                <a:lnTo>
                  <a:pt x="3600" y="14139"/>
                </a:lnTo>
                <a:lnTo>
                  <a:pt x="2099" y="14139"/>
                </a:lnTo>
                <a:cubicBezTo>
                  <a:pt x="940" y="14139"/>
                  <a:pt x="0" y="13084"/>
                  <a:pt x="0" y="11782"/>
                </a:cubicBezTo>
                <a:lnTo>
                  <a:pt x="0" y="8248"/>
                </a:lnTo>
                <a:close/>
              </a:path>
            </a:pathLst>
          </a:custGeom>
          <a:solidFill>
            <a:srgbClr val="BFBFBF"/>
          </a:solidFill>
          <a:ln w="25400" cap="flat">
            <a:solidFill>
              <a:srgbClr val="672020"/>
            </a:solidFill>
            <a:prstDash val="solid"/>
            <a:bevel/>
          </a:ln>
          <a:effectLst/>
        </p:spPr>
        <p:txBody>
          <a:bodyPr wrap="square" lIns="0" tIns="0" rIns="0" bIns="0" numCol="1" anchor="ctr">
            <a:noAutofit/>
          </a:bodyPr>
          <a:lstStyle/>
          <a:p>
            <a:pPr fontAlgn="auto">
              <a:spcBef>
                <a:spcPts val="0"/>
              </a:spcBef>
              <a:spcAft>
                <a:spcPts val="0"/>
              </a:spcAft>
              <a:defRPr>
                <a:latin typeface="Sylfaen"/>
                <a:ea typeface="Sylfaen"/>
                <a:cs typeface="Sylfaen"/>
                <a:sym typeface="Sylfaen"/>
              </a:defRPr>
            </a:pPr>
            <a:endParaRPr sz="2400" kern="0">
              <a:solidFill>
                <a:sysClr val="windowText" lastClr="000000"/>
              </a:solidFill>
              <a:latin typeface="Sylfaen"/>
              <a:ea typeface="Sylfaen"/>
              <a:cs typeface="Sylfaen"/>
              <a:sym typeface="Sylfaen"/>
            </a:endParaRPr>
          </a:p>
        </p:txBody>
      </p:sp>
      <p:sp>
        <p:nvSpPr>
          <p:cNvPr id="16" name="Shape 49"/>
          <p:cNvSpPr/>
          <p:nvPr/>
        </p:nvSpPr>
        <p:spPr>
          <a:xfrm>
            <a:off x="4289251" y="1884154"/>
            <a:ext cx="4650801" cy="21236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fontAlgn="auto">
              <a:spcBef>
                <a:spcPts val="0"/>
              </a:spcBef>
              <a:spcAft>
                <a:spcPts val="0"/>
              </a:spcAft>
              <a:defRPr sz="1800"/>
            </a:pPr>
            <a:r>
              <a:rPr lang="en-US" sz="2300" b="1" kern="0" dirty="0" smtClean="0">
                <a:solidFill>
                  <a:sysClr val="windowText" lastClr="000000"/>
                </a:solidFill>
                <a:latin typeface="Sylfaen"/>
                <a:ea typeface="Sylfaen"/>
                <a:cs typeface="Sylfaen"/>
                <a:sym typeface="Sylfaen"/>
              </a:rPr>
              <a:t>Strabismus </a:t>
            </a:r>
            <a:r>
              <a:rPr lang="en-US" sz="2300" kern="0" dirty="0" smtClean="0">
                <a:solidFill>
                  <a:sysClr val="windowText" lastClr="000000"/>
                </a:solidFill>
                <a:latin typeface="Sylfaen"/>
                <a:ea typeface="Sylfaen"/>
                <a:cs typeface="Sylfaen"/>
                <a:sym typeface="Sylfaen"/>
              </a:rPr>
              <a:t>: a condition in which the two eyeballs are not properly aligned. Can be hereditary or due to birth injuries, poor attachments of the muscles, problems with the brain’s control center, or localized disease. </a:t>
            </a:r>
            <a:endParaRPr sz="2300" kern="0" dirty="0">
              <a:solidFill>
                <a:sysClr val="windowText" lastClr="000000"/>
              </a:solidFill>
              <a:latin typeface="Sylfaen"/>
              <a:ea typeface="Sylfaen"/>
              <a:cs typeface="Sylfaen"/>
              <a:sym typeface="Sylfaen"/>
            </a:endParaRPr>
          </a:p>
        </p:txBody>
      </p:sp>
    </p:spTree>
    <p:extLst>
      <p:ext uri="{BB962C8B-B14F-4D97-AF65-F5344CB8AC3E}">
        <p14:creationId xmlns:p14="http://schemas.microsoft.com/office/powerpoint/2010/main" val="244499165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47"/>
                                        </p:tgtEl>
                                        <p:attrNameLst>
                                          <p:attrName>style.visibility</p:attrName>
                                        </p:attrNameLst>
                                      </p:cBhvr>
                                      <p:to>
                                        <p:strVal val="visible"/>
                                      </p:to>
                                    </p:set>
                                    <p:animEffect transition="in" filter="fade">
                                      <p:cBhvr>
                                        <p:cTn id="7" dur="20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iterate>
                                    <p:tmAbs val="0"/>
                                  </p:iterate>
                                  <p:childTnLst>
                                    <p:set>
                                      <p:cBhvr>
                                        <p:cTn id="19" fill="hold"/>
                                        <p:tgtEl>
                                          <p:spTgt spid="46"/>
                                        </p:tgtEl>
                                        <p:attrNameLst>
                                          <p:attrName>style.visibility</p:attrName>
                                        </p:attrNameLst>
                                      </p:cBhvr>
                                      <p:to>
                                        <p:strVal val="visible"/>
                                      </p:to>
                                    </p:set>
                                    <p:animEffect transition="in" filter="fade">
                                      <p:cBhvr>
                                        <p:cTn id="20" dur="200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heckerboard(across)">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checkerboard(across)">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dissolve">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advAuto="0"/>
      <p:bldP spid="47" grpId="0" animBg="1" advAuto="0"/>
      <p:bldP spid="17" grpId="0" animBg="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pap13_fig_11_08ab_ul.jpg"/>
          <p:cNvPicPr>
            <a:picLocks noChangeAspect="1"/>
          </p:cNvPicPr>
          <p:nvPr/>
        </p:nvPicPr>
        <p:blipFill>
          <a:blip r:embed="rId3" cstate="print">
            <a:clrChange>
              <a:clrFrom>
                <a:srgbClr val="FFFFFF"/>
              </a:clrFrom>
              <a:clrTo>
                <a:srgbClr val="FFFFFF">
                  <a:alpha val="0"/>
                </a:srgbClr>
              </a:clrTo>
            </a:clrChange>
          </a:blip>
          <a:srcRect l="18005" r="19122" b="9892"/>
          <a:stretch>
            <a:fillRect/>
          </a:stretch>
        </p:blipFill>
        <p:spPr bwMode="auto">
          <a:xfrm>
            <a:off x="4783138" y="2684463"/>
            <a:ext cx="4051300" cy="3824287"/>
          </a:xfrm>
          <a:prstGeom prst="rect">
            <a:avLst/>
          </a:prstGeom>
          <a:noFill/>
          <a:ln w="9525">
            <a:noFill/>
            <a:miter lim="800000"/>
            <a:headEnd/>
            <a:tailEnd/>
          </a:ln>
        </p:spPr>
      </p:pic>
      <p:sp>
        <p:nvSpPr>
          <p:cNvPr id="2" name="Title 1"/>
          <p:cNvSpPr>
            <a:spLocks noGrp="1"/>
          </p:cNvSpPr>
          <p:nvPr>
            <p:ph type="title"/>
          </p:nvPr>
        </p:nvSpPr>
        <p:spPr/>
        <p:txBody>
          <a:bodyPr/>
          <a:lstStyle/>
          <a:p>
            <a:pPr eaLnBrk="1" fontAlgn="auto" hangingPunct="1">
              <a:spcAft>
                <a:spcPts val="0"/>
              </a:spcAft>
              <a:defRPr/>
            </a:pPr>
            <a:r>
              <a:rPr lang="en-US" dirty="0" smtClean="0"/>
              <a:t>Major Skeletal Muscles</a:t>
            </a:r>
            <a:endParaRPr lang="en-US" dirty="0"/>
          </a:p>
        </p:txBody>
      </p:sp>
      <p:sp>
        <p:nvSpPr>
          <p:cNvPr id="51203" name="Content Placeholder 3"/>
          <p:cNvSpPr>
            <a:spLocks noGrp="1"/>
          </p:cNvSpPr>
          <p:nvPr>
            <p:ph sz="half" idx="4294967295"/>
          </p:nvPr>
        </p:nvSpPr>
        <p:spPr>
          <a:xfrm>
            <a:off x="381000" y="1066800"/>
            <a:ext cx="8458200" cy="5257800"/>
          </a:xfrm>
        </p:spPr>
        <p:txBody>
          <a:bodyPr/>
          <a:lstStyle/>
          <a:p>
            <a:pPr eaLnBrk="1" hangingPunct="1"/>
            <a:r>
              <a:rPr lang="en-US" dirty="0" smtClean="0"/>
              <a:t>Muscles that move the head</a:t>
            </a:r>
          </a:p>
          <a:p>
            <a:pPr eaLnBrk="1" hangingPunct="1"/>
            <a:r>
              <a:rPr lang="en-US" dirty="0" smtClean="0">
                <a:solidFill>
                  <a:srgbClr val="C00000"/>
                </a:solidFill>
              </a:rPr>
              <a:t>Sternocleidomastoid</a:t>
            </a:r>
            <a:r>
              <a:rPr lang="en-US" dirty="0" smtClean="0"/>
              <a:t> (commonly abbreviated as </a:t>
            </a:r>
            <a:r>
              <a:rPr lang="en-US" b="1" dirty="0" smtClean="0">
                <a:solidFill>
                  <a:srgbClr val="C00000"/>
                </a:solidFill>
              </a:rPr>
              <a:t>SCM</a:t>
            </a:r>
            <a:r>
              <a:rPr lang="en-US" dirty="0" smtClean="0"/>
              <a:t>)</a:t>
            </a:r>
          </a:p>
          <a:p>
            <a:pPr lvl="1" eaLnBrk="1" hangingPunct="1"/>
            <a:r>
              <a:rPr lang="en-US" dirty="0" smtClean="0"/>
              <a:t>Origin: Clavicle and sternum</a:t>
            </a:r>
          </a:p>
          <a:p>
            <a:pPr lvl="1" eaLnBrk="1" hangingPunct="1"/>
            <a:r>
              <a:rPr lang="en-US" dirty="0" smtClean="0"/>
              <a:t>Insertion: Mastoid </a:t>
            </a:r>
          </a:p>
          <a:p>
            <a:pPr lvl="1" eaLnBrk="1" hangingPunct="1">
              <a:buFontTx/>
              <a:buNone/>
            </a:pPr>
            <a:r>
              <a:rPr lang="en-US" dirty="0" smtClean="0"/>
              <a:t>	process of temporal bone</a:t>
            </a:r>
          </a:p>
          <a:p>
            <a:pPr lvl="1" eaLnBrk="1" hangingPunct="1"/>
            <a:r>
              <a:rPr lang="en-US" dirty="0" smtClean="0"/>
              <a:t>Action: </a:t>
            </a:r>
            <a:r>
              <a:rPr lang="en-US" b="1" dirty="0" smtClean="0"/>
              <a:t>Flex and </a:t>
            </a:r>
          </a:p>
          <a:p>
            <a:pPr lvl="1" eaLnBrk="1" hangingPunct="1">
              <a:buFontTx/>
              <a:buNone/>
            </a:pPr>
            <a:r>
              <a:rPr lang="en-US" b="1" dirty="0" smtClean="0"/>
              <a:t>	rotate the head</a:t>
            </a:r>
          </a:p>
        </p:txBody>
      </p:sp>
      <p:sp>
        <p:nvSpPr>
          <p:cNvPr id="51204" name="TextBox 5"/>
          <p:cNvSpPr txBox="1">
            <a:spLocks noChangeArrowheads="1"/>
          </p:cNvSpPr>
          <p:nvPr/>
        </p:nvSpPr>
        <p:spPr bwMode="auto">
          <a:xfrm>
            <a:off x="1897063" y="5834063"/>
            <a:ext cx="2524125" cy="369887"/>
          </a:xfrm>
          <a:prstGeom prst="rect">
            <a:avLst/>
          </a:prstGeom>
          <a:noFill/>
          <a:ln w="9525">
            <a:noFill/>
            <a:miter lim="800000"/>
            <a:headEnd/>
            <a:tailEnd/>
          </a:ln>
        </p:spPr>
        <p:txBody>
          <a:bodyPr>
            <a:spAutoFit/>
          </a:bodyPr>
          <a:lstStyle/>
          <a:p>
            <a:pPr algn="r"/>
            <a:r>
              <a:rPr lang="en-US">
                <a:latin typeface="Sylfaen" pitchFamily="18" charset="0"/>
              </a:rPr>
              <a:t>Sternocleidomastoid</a:t>
            </a:r>
          </a:p>
        </p:txBody>
      </p:sp>
      <p:sp>
        <p:nvSpPr>
          <p:cNvPr id="8" name="Freeform 7"/>
          <p:cNvSpPr/>
          <p:nvPr/>
        </p:nvSpPr>
        <p:spPr>
          <a:xfrm>
            <a:off x="4437063" y="5707063"/>
            <a:ext cx="1492250" cy="611187"/>
          </a:xfrm>
          <a:custGeom>
            <a:avLst/>
            <a:gdLst>
              <a:gd name="connsiteX0" fmla="*/ 1492250 w 1492250"/>
              <a:gd name="connsiteY0" fmla="*/ 0 h 611187"/>
              <a:gd name="connsiteX1" fmla="*/ 0 w 1492250"/>
              <a:gd name="connsiteY1" fmla="*/ 341312 h 611187"/>
              <a:gd name="connsiteX2" fmla="*/ 1349375 w 1492250"/>
              <a:gd name="connsiteY2" fmla="*/ 611187 h 611187"/>
            </a:gdLst>
            <a:ahLst/>
            <a:cxnLst>
              <a:cxn ang="0">
                <a:pos x="connsiteX0" y="connsiteY0"/>
              </a:cxn>
              <a:cxn ang="0">
                <a:pos x="connsiteX1" y="connsiteY1"/>
              </a:cxn>
              <a:cxn ang="0">
                <a:pos x="connsiteX2" y="connsiteY2"/>
              </a:cxn>
            </a:cxnLst>
            <a:rect l="l" t="t" r="r" b="b"/>
            <a:pathLst>
              <a:path w="1492250" h="611187">
                <a:moveTo>
                  <a:pt x="1492250" y="0"/>
                </a:moveTo>
                <a:lnTo>
                  <a:pt x="0" y="341312"/>
                </a:lnTo>
                <a:lnTo>
                  <a:pt x="1349375" y="611187"/>
                </a:lnTo>
              </a:path>
            </a:pathLst>
          </a:custGeom>
          <a:ln w="1905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8A3C12"/>
        </a:solidFill>
        <a:effectLst/>
      </p:bgPr>
    </p:bg>
    <p:spTree>
      <p:nvGrpSpPr>
        <p:cNvPr id="1" name=""/>
        <p:cNvGrpSpPr/>
        <p:nvPr/>
      </p:nvGrpSpPr>
      <p:grpSpPr>
        <a:xfrm>
          <a:off x="0" y="0"/>
          <a:ext cx="0" cy="0"/>
          <a:chOff x="0" y="0"/>
          <a:chExt cx="0" cy="0"/>
        </a:xfrm>
      </p:grpSpPr>
      <p:pic>
        <p:nvPicPr>
          <p:cNvPr id="66" name="image1.jpeg" descr="http://www.freakingnews.com/pictures/74000/The-Operation-Game-by-Rembrandt-74090.jpg"/>
          <p:cNvPicPr/>
          <p:nvPr/>
        </p:nvPicPr>
        <p:blipFill>
          <a:blip r:embed="rId2">
            <a:extLst/>
          </a:blip>
          <a:srcRect b="7446"/>
          <a:stretch>
            <a:fillRect/>
          </a:stretch>
        </p:blipFill>
        <p:spPr>
          <a:xfrm>
            <a:off x="3957137" y="0"/>
            <a:ext cx="5249918" cy="6858001"/>
          </a:xfrm>
          <a:prstGeom prst="rect">
            <a:avLst/>
          </a:prstGeom>
          <a:ln w="12700">
            <a:miter lim="400000"/>
          </a:ln>
        </p:spPr>
      </p:pic>
      <p:sp>
        <p:nvSpPr>
          <p:cNvPr id="67" name="Shape 67"/>
          <p:cNvSpPr>
            <a:spLocks noGrp="1"/>
          </p:cNvSpPr>
          <p:nvPr>
            <p:ph type="title"/>
          </p:nvPr>
        </p:nvSpPr>
        <p:spPr>
          <a:xfrm>
            <a:off x="-572381" y="-2"/>
            <a:ext cx="5202910" cy="792166"/>
          </a:xfrm>
          <a:prstGeom prst="rect">
            <a:avLst/>
          </a:prstGeom>
        </p:spPr>
        <p:txBody>
          <a:bodyPr lIns="0" tIns="0" rIns="0" bIns="0">
            <a:normAutofit/>
          </a:bodyPr>
          <a:lstStyle>
            <a:lvl1pPr>
              <a:defRPr sz="4400">
                <a:solidFill>
                  <a:srgbClr val="F0AD00"/>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lvl="0">
              <a:defRPr sz="1800" spc="0">
                <a:solidFill>
                  <a:srgbClr val="000000"/>
                </a:solidFill>
                <a:effectLst/>
              </a:defRPr>
            </a:pPr>
            <a:r>
              <a:rPr sz="4400" spc="-100" dirty="0">
                <a:solidFill>
                  <a:srgbClr val="F0AD00"/>
                </a:solidFill>
                <a:effectLst>
                  <a:outerShdw blurRad="38100" dist="38100" dir="2700000" rotWithShape="0">
                    <a:srgbClr val="000000">
                      <a:alpha val="43137"/>
                    </a:srgbClr>
                  </a:outerShdw>
                </a:effectLst>
              </a:rPr>
              <a:t>Clinical Connection</a:t>
            </a:r>
          </a:p>
        </p:txBody>
      </p:sp>
      <p:sp>
        <p:nvSpPr>
          <p:cNvPr id="69" name="Shape 69"/>
          <p:cNvSpPr/>
          <p:nvPr/>
        </p:nvSpPr>
        <p:spPr>
          <a:xfrm>
            <a:off x="3957137" y="354812"/>
            <a:ext cx="5202912" cy="49244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a:defRPr sz="4000" spc="-100">
                <a:solidFill>
                  <a:srgbClr val="CF5B1B"/>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fontAlgn="auto">
              <a:spcBef>
                <a:spcPts val="0"/>
              </a:spcBef>
              <a:spcAft>
                <a:spcPts val="0"/>
              </a:spcAft>
              <a:defRPr sz="1800" spc="0">
                <a:solidFill>
                  <a:srgbClr val="000000"/>
                </a:solidFill>
                <a:effectLst/>
              </a:defRPr>
            </a:pPr>
            <a:r>
              <a:rPr lang="en-US" sz="3200" kern="0" dirty="0" smtClean="0">
                <a:solidFill>
                  <a:schemeClr val="accent5">
                    <a:lumMod val="75000"/>
                  </a:schemeClr>
                </a:solidFill>
              </a:rPr>
              <a:t>Intubation during Anesthesia</a:t>
            </a:r>
            <a:endParaRPr sz="3200" kern="0" dirty="0">
              <a:solidFill>
                <a:schemeClr val="accent5">
                  <a:lumMod val="75000"/>
                </a:schemeClr>
              </a:solidFill>
            </a:endParaRPr>
          </a:p>
        </p:txBody>
      </p:sp>
      <p:sp>
        <p:nvSpPr>
          <p:cNvPr id="13" name="Shape 48"/>
          <p:cNvSpPr/>
          <p:nvPr/>
        </p:nvSpPr>
        <p:spPr>
          <a:xfrm>
            <a:off x="3805085" y="1445271"/>
            <a:ext cx="5383159" cy="4810581"/>
          </a:xfrm>
          <a:custGeom>
            <a:avLst/>
            <a:gdLst/>
            <a:ahLst/>
            <a:cxnLst>
              <a:cxn ang="0">
                <a:pos x="wd2" y="hd2"/>
              </a:cxn>
              <a:cxn ang="5400000">
                <a:pos x="wd2" y="hd2"/>
              </a:cxn>
              <a:cxn ang="10800000">
                <a:pos x="wd2" y="hd2"/>
              </a:cxn>
              <a:cxn ang="16200000">
                <a:pos x="wd2" y="hd2"/>
              </a:cxn>
            </a:cxnLst>
            <a:rect l="0" t="0" r="r" b="b"/>
            <a:pathLst>
              <a:path w="21600" h="21600" extrusionOk="0">
                <a:moveTo>
                  <a:pt x="0" y="3295"/>
                </a:moveTo>
                <a:cubicBezTo>
                  <a:pt x="0" y="1475"/>
                  <a:pt x="1331" y="0"/>
                  <a:pt x="2973" y="0"/>
                </a:cubicBezTo>
                <a:lnTo>
                  <a:pt x="18627" y="0"/>
                </a:lnTo>
                <a:cubicBezTo>
                  <a:pt x="20269" y="0"/>
                  <a:pt x="21600" y="1475"/>
                  <a:pt x="21600" y="3295"/>
                </a:cubicBezTo>
                <a:lnTo>
                  <a:pt x="21600" y="16473"/>
                </a:lnTo>
                <a:cubicBezTo>
                  <a:pt x="21600" y="18292"/>
                  <a:pt x="20269" y="19767"/>
                  <a:pt x="18627" y="19767"/>
                </a:cubicBezTo>
                <a:lnTo>
                  <a:pt x="9000" y="19767"/>
                </a:lnTo>
                <a:lnTo>
                  <a:pt x="9365" y="21600"/>
                </a:lnTo>
                <a:lnTo>
                  <a:pt x="3600" y="19767"/>
                </a:lnTo>
                <a:lnTo>
                  <a:pt x="2973" y="19767"/>
                </a:lnTo>
                <a:cubicBezTo>
                  <a:pt x="1331" y="19767"/>
                  <a:pt x="0" y="18292"/>
                  <a:pt x="0" y="16473"/>
                </a:cubicBezTo>
                <a:lnTo>
                  <a:pt x="0" y="11531"/>
                </a:lnTo>
                <a:close/>
              </a:path>
            </a:pathLst>
          </a:custGeom>
          <a:solidFill>
            <a:srgbClr val="BFBFBF"/>
          </a:solidFill>
          <a:ln w="25400" cap="flat">
            <a:solidFill>
              <a:srgbClr val="672020"/>
            </a:solidFill>
            <a:prstDash val="solid"/>
            <a:bevel/>
          </a:ln>
          <a:effectLst/>
        </p:spPr>
        <p:txBody>
          <a:bodyPr wrap="square" lIns="0" tIns="0" rIns="0" bIns="0" numCol="1" anchor="ctr">
            <a:noAutofit/>
          </a:bodyPr>
          <a:lstStyle/>
          <a:p>
            <a:pPr fontAlgn="auto">
              <a:spcBef>
                <a:spcPts val="0"/>
              </a:spcBef>
              <a:spcAft>
                <a:spcPts val="0"/>
              </a:spcAft>
              <a:defRPr sz="2000">
                <a:latin typeface="Sylfaen"/>
                <a:ea typeface="Sylfaen"/>
                <a:cs typeface="Sylfaen"/>
                <a:sym typeface="Sylfaen"/>
              </a:defRPr>
            </a:pPr>
            <a:endParaRPr sz="2000" kern="0">
              <a:solidFill>
                <a:sysClr val="windowText" lastClr="000000"/>
              </a:solidFill>
              <a:latin typeface="Sylfaen"/>
              <a:ea typeface="Sylfaen"/>
              <a:cs typeface="Sylfaen"/>
              <a:sym typeface="Sylfaen"/>
            </a:endParaRPr>
          </a:p>
        </p:txBody>
      </p:sp>
      <p:sp>
        <p:nvSpPr>
          <p:cNvPr id="71" name="Shape 71"/>
          <p:cNvSpPr/>
          <p:nvPr/>
        </p:nvSpPr>
        <p:spPr>
          <a:xfrm>
            <a:off x="3957137" y="1445271"/>
            <a:ext cx="5202912" cy="406265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marL="0" lvl="1" indent="457200" fontAlgn="auto">
              <a:spcBef>
                <a:spcPts val="0"/>
              </a:spcBef>
              <a:spcAft>
                <a:spcPts val="0"/>
              </a:spcAft>
              <a:defRPr sz="1800"/>
            </a:pPr>
            <a:r>
              <a:rPr lang="en-US" sz="2400" kern="0" dirty="0" smtClean="0">
                <a:solidFill>
                  <a:sysClr val="windowText" lastClr="000000"/>
                </a:solidFill>
                <a:latin typeface="Sylfaen"/>
                <a:ea typeface="Sylfaen"/>
                <a:cs typeface="Sylfaen"/>
                <a:sym typeface="Sylfaen"/>
              </a:rPr>
              <a:t>During surgery when general anesthesia is administrated, every muscle involved with respiration is then paralyzed. This paralysis causes the tongue to fall posteriorly, which may obstruct the airway to the lungs. To avoid this, the mandible is either manually thrust forward and held in place, or a tube is inserted from the lips through the laryngopharynx into the trachea </a:t>
            </a:r>
            <a:r>
              <a:rPr lang="en-US" sz="2400" b="1" kern="0" dirty="0" smtClean="0">
                <a:solidFill>
                  <a:sysClr val="windowText" lastClr="000000"/>
                </a:solidFill>
                <a:latin typeface="Sylfaen"/>
                <a:ea typeface="Sylfaen"/>
                <a:cs typeface="Sylfaen"/>
                <a:sym typeface="Sylfaen"/>
              </a:rPr>
              <a:t>(endotracheal intubation)</a:t>
            </a:r>
            <a:r>
              <a:rPr lang="en-US" kern="0" dirty="0" smtClean="0">
                <a:solidFill>
                  <a:sysClr val="windowText" lastClr="000000"/>
                </a:solidFill>
                <a:latin typeface="Sylfaen"/>
                <a:ea typeface="Sylfaen"/>
                <a:cs typeface="Sylfaen"/>
                <a:sym typeface="Sylfaen"/>
              </a:rPr>
              <a:t>. </a:t>
            </a:r>
            <a:r>
              <a:rPr lang="en-US" sz="2400" kern="0" dirty="0" smtClean="0">
                <a:solidFill>
                  <a:sysClr val="windowText" lastClr="000000"/>
                </a:solidFill>
                <a:latin typeface="Sylfaen"/>
                <a:ea typeface="Sylfaen"/>
                <a:cs typeface="Sylfaen"/>
                <a:sym typeface="Sylfaen"/>
              </a:rPr>
              <a:t>  </a:t>
            </a:r>
            <a:endParaRPr sz="2400" kern="0" dirty="0">
              <a:solidFill>
                <a:sysClr val="windowText" lastClr="000000"/>
              </a:solidFill>
              <a:latin typeface="Sylfaen"/>
              <a:ea typeface="Sylfaen"/>
              <a:cs typeface="Sylfaen"/>
              <a:sym typeface="Sylfaen"/>
            </a:endParaRPr>
          </a:p>
        </p:txBody>
      </p:sp>
      <p:pic>
        <p:nvPicPr>
          <p:cNvPr id="2" name="Image 1" descr="8205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3791"/>
            <a:ext cx="5486400" cy="4062650"/>
          </a:xfrm>
          <a:prstGeom prst="rect">
            <a:avLst/>
          </a:prstGeom>
        </p:spPr>
      </p:pic>
      <p:pic>
        <p:nvPicPr>
          <p:cNvPr id="4" name="Image 3" descr="depositphotos_3860887-Laryngoscope-and-Endotracheal-tub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583" y="2283270"/>
            <a:ext cx="4061946" cy="2703993"/>
          </a:xfrm>
          <a:prstGeom prst="rect">
            <a:avLst/>
          </a:prstGeom>
        </p:spPr>
      </p:pic>
    </p:spTree>
    <p:extLst>
      <p:ext uri="{BB962C8B-B14F-4D97-AF65-F5344CB8AC3E}">
        <p14:creationId xmlns:p14="http://schemas.microsoft.com/office/powerpoint/2010/main" val="121332396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69"/>
                                        </p:tgtEl>
                                        <p:attrNameLst>
                                          <p:attrName>style.visibility</p:attrName>
                                        </p:attrNameLst>
                                      </p:cBhvr>
                                      <p:to>
                                        <p:strVal val="visible"/>
                                      </p:to>
                                    </p:set>
                                    <p:animEffect transition="in" filter="fade">
                                      <p:cBhvr>
                                        <p:cTn id="7" dur="20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p:tgtEl>
                                          <p:spTgt spid="4"/>
                                        </p:tgtEl>
                                        <p:attrNameLst>
                                          <p:attrName>ppt_y</p:attrName>
                                        </p:attrNameLst>
                                      </p:cBhvr>
                                      <p:tavLst>
                                        <p:tav tm="0">
                                          <p:val>
                                            <p:strVal val="#ppt_y+#ppt_h*1.125000"/>
                                          </p:val>
                                        </p:tav>
                                        <p:tav tm="100000">
                                          <p:val>
                                            <p:strVal val="#ppt_y"/>
                                          </p:val>
                                        </p:tav>
                                      </p:tavLst>
                                    </p:anim>
                                    <p:animEffect transition="in" filter="wipe(up)">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advAuto="0"/>
      <p:bldP spid="13" grpId="0" animBg="1"/>
      <p:bldP spid="7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8A3C12"/>
        </a:solidFill>
        <a:effectLst/>
      </p:bgPr>
    </p:bg>
    <p:spTree>
      <p:nvGrpSpPr>
        <p:cNvPr id="1" name=""/>
        <p:cNvGrpSpPr/>
        <p:nvPr/>
      </p:nvGrpSpPr>
      <p:grpSpPr>
        <a:xfrm>
          <a:off x="0" y="0"/>
          <a:ext cx="0" cy="0"/>
          <a:chOff x="0" y="0"/>
          <a:chExt cx="0" cy="0"/>
        </a:xfrm>
      </p:grpSpPr>
      <p:pic>
        <p:nvPicPr>
          <p:cNvPr id="78" name="image1.jpeg" descr="http://www.freakingnews.com/pictures/74000/The-Operation-Game-by-Rembrandt-74090.jpg"/>
          <p:cNvPicPr/>
          <p:nvPr/>
        </p:nvPicPr>
        <p:blipFill>
          <a:blip r:embed="rId2">
            <a:extLst/>
          </a:blip>
          <a:srcRect b="7446"/>
          <a:stretch>
            <a:fillRect/>
          </a:stretch>
        </p:blipFill>
        <p:spPr>
          <a:xfrm>
            <a:off x="3938327" y="0"/>
            <a:ext cx="5249918" cy="6858001"/>
          </a:xfrm>
          <a:prstGeom prst="rect">
            <a:avLst/>
          </a:prstGeom>
          <a:ln w="12700">
            <a:miter lim="400000"/>
          </a:ln>
          <a:effectLst>
            <a:outerShdw blurRad="292100" dist="139700" dir="2700000" rotWithShape="0">
              <a:srgbClr val="333333">
                <a:alpha val="64999"/>
              </a:srgbClr>
            </a:outerShdw>
          </a:effectLst>
        </p:spPr>
      </p:pic>
      <p:sp>
        <p:nvSpPr>
          <p:cNvPr id="79" name="Shape 79"/>
          <p:cNvSpPr>
            <a:spLocks noGrp="1"/>
          </p:cNvSpPr>
          <p:nvPr>
            <p:ph type="title"/>
          </p:nvPr>
        </p:nvSpPr>
        <p:spPr>
          <a:xfrm>
            <a:off x="-678207" y="-2"/>
            <a:ext cx="5202910" cy="792166"/>
          </a:xfrm>
          <a:prstGeom prst="rect">
            <a:avLst/>
          </a:prstGeom>
        </p:spPr>
        <p:txBody>
          <a:bodyPr lIns="0" tIns="0" rIns="0" bIns="0">
            <a:normAutofit/>
          </a:bodyPr>
          <a:lstStyle>
            <a:lvl1pPr>
              <a:defRPr sz="4400">
                <a:solidFill>
                  <a:srgbClr val="F0AD00"/>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lvl="0">
              <a:defRPr sz="1800" spc="0">
                <a:solidFill>
                  <a:srgbClr val="000000"/>
                </a:solidFill>
                <a:effectLst/>
              </a:defRPr>
            </a:pPr>
            <a:r>
              <a:rPr sz="4400" spc="-100">
                <a:solidFill>
                  <a:srgbClr val="F0AD00"/>
                </a:solidFill>
                <a:effectLst>
                  <a:outerShdw blurRad="38100" dist="38100" dir="2700000" rotWithShape="0">
                    <a:srgbClr val="000000">
                      <a:alpha val="43137"/>
                    </a:srgbClr>
                  </a:outerShdw>
                </a:effectLst>
              </a:rPr>
              <a:t>Clinical Connection</a:t>
            </a:r>
          </a:p>
        </p:txBody>
      </p:sp>
      <p:sp>
        <p:nvSpPr>
          <p:cNvPr id="81" name="Shape 81"/>
          <p:cNvSpPr/>
          <p:nvPr/>
        </p:nvSpPr>
        <p:spPr>
          <a:xfrm>
            <a:off x="3957137" y="354812"/>
            <a:ext cx="5202912" cy="49244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a:defRPr sz="4000" spc="-100">
                <a:solidFill>
                  <a:srgbClr val="CF5B1B"/>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fontAlgn="auto">
              <a:spcBef>
                <a:spcPts val="0"/>
              </a:spcBef>
              <a:spcAft>
                <a:spcPts val="0"/>
              </a:spcAft>
              <a:defRPr sz="1800" spc="0">
                <a:solidFill>
                  <a:srgbClr val="000000"/>
                </a:solidFill>
                <a:effectLst/>
              </a:defRPr>
            </a:pPr>
            <a:r>
              <a:rPr lang="en-US" sz="3200" kern="0" dirty="0" smtClean="0">
                <a:solidFill>
                  <a:schemeClr val="accent5">
                    <a:lumMod val="75000"/>
                  </a:schemeClr>
                </a:solidFill>
              </a:rPr>
              <a:t>Dysphagia</a:t>
            </a:r>
            <a:endParaRPr sz="3200" kern="0" dirty="0">
              <a:solidFill>
                <a:schemeClr val="accent5">
                  <a:lumMod val="75000"/>
                </a:schemeClr>
              </a:solidFill>
            </a:endParaRPr>
          </a:p>
        </p:txBody>
      </p:sp>
      <p:grpSp>
        <p:nvGrpSpPr>
          <p:cNvPr id="84" name="Group 84"/>
          <p:cNvGrpSpPr/>
          <p:nvPr/>
        </p:nvGrpSpPr>
        <p:grpSpPr>
          <a:xfrm>
            <a:off x="4085300" y="1268361"/>
            <a:ext cx="5058701" cy="4833024"/>
            <a:chOff x="-1" y="-1"/>
            <a:chExt cx="5058700" cy="4833023"/>
          </a:xfrm>
        </p:grpSpPr>
        <p:sp>
          <p:nvSpPr>
            <p:cNvPr id="82" name="Shape 82"/>
            <p:cNvSpPr/>
            <p:nvPr/>
          </p:nvSpPr>
          <p:spPr>
            <a:xfrm>
              <a:off x="-1" y="-1"/>
              <a:ext cx="5058700" cy="4833023"/>
            </a:xfrm>
            <a:custGeom>
              <a:avLst/>
              <a:gdLst/>
              <a:ahLst/>
              <a:cxnLst>
                <a:cxn ang="0">
                  <a:pos x="wd2" y="hd2"/>
                </a:cxn>
                <a:cxn ang="5400000">
                  <a:pos x="wd2" y="hd2"/>
                </a:cxn>
                <a:cxn ang="10800000">
                  <a:pos x="wd2" y="hd2"/>
                </a:cxn>
                <a:cxn ang="16200000">
                  <a:pos x="wd2" y="hd2"/>
                </a:cxn>
              </a:cxnLst>
              <a:rect l="0" t="0" r="r" b="b"/>
              <a:pathLst>
                <a:path w="21600" h="21600" extrusionOk="0">
                  <a:moveTo>
                    <a:pt x="0" y="3202"/>
                  </a:moveTo>
                  <a:cubicBezTo>
                    <a:pt x="0" y="1434"/>
                    <a:pt x="1370" y="0"/>
                    <a:pt x="3059" y="0"/>
                  </a:cubicBezTo>
                  <a:lnTo>
                    <a:pt x="18541" y="0"/>
                  </a:lnTo>
                  <a:cubicBezTo>
                    <a:pt x="20230" y="0"/>
                    <a:pt x="21600" y="1434"/>
                    <a:pt x="21600" y="3202"/>
                  </a:cubicBezTo>
                  <a:lnTo>
                    <a:pt x="21600" y="16009"/>
                  </a:lnTo>
                  <a:cubicBezTo>
                    <a:pt x="21600" y="17777"/>
                    <a:pt x="20230" y="19211"/>
                    <a:pt x="18541" y="19211"/>
                  </a:cubicBezTo>
                  <a:lnTo>
                    <a:pt x="18000" y="19211"/>
                  </a:lnTo>
                  <a:lnTo>
                    <a:pt x="13692" y="21600"/>
                  </a:lnTo>
                  <a:lnTo>
                    <a:pt x="12600" y="19211"/>
                  </a:lnTo>
                  <a:lnTo>
                    <a:pt x="3059" y="19211"/>
                  </a:lnTo>
                  <a:cubicBezTo>
                    <a:pt x="1370" y="19211"/>
                    <a:pt x="0" y="17777"/>
                    <a:pt x="0" y="16009"/>
                  </a:cubicBezTo>
                  <a:lnTo>
                    <a:pt x="0" y="11206"/>
                  </a:lnTo>
                  <a:close/>
                </a:path>
              </a:pathLst>
            </a:custGeom>
            <a:solidFill>
              <a:srgbClr val="BFBFBF"/>
            </a:solidFill>
            <a:ln w="25400" cap="flat">
              <a:solidFill>
                <a:srgbClr val="672020"/>
              </a:solidFill>
              <a:prstDash val="solid"/>
              <a:bevel/>
            </a:ln>
            <a:effectLst/>
          </p:spPr>
          <p:txBody>
            <a:bodyPr wrap="square" lIns="0" tIns="0" rIns="0" bIns="0" numCol="1" anchor="ctr">
              <a:noAutofit/>
            </a:bodyPr>
            <a:lstStyle/>
            <a:p>
              <a:pPr fontAlgn="auto">
                <a:spcBef>
                  <a:spcPts val="0"/>
                </a:spcBef>
                <a:spcAft>
                  <a:spcPts val="0"/>
                </a:spcAft>
                <a:defRPr sz="2000">
                  <a:latin typeface="Sylfaen"/>
                  <a:ea typeface="Sylfaen"/>
                  <a:cs typeface="Sylfaen"/>
                  <a:sym typeface="Sylfaen"/>
                </a:defRPr>
              </a:pPr>
              <a:endParaRPr sz="2000" kern="0">
                <a:solidFill>
                  <a:sysClr val="windowText" lastClr="000000"/>
                </a:solidFill>
                <a:latin typeface="Sylfaen"/>
                <a:ea typeface="Sylfaen"/>
                <a:cs typeface="Sylfaen"/>
                <a:sym typeface="Sylfaen"/>
              </a:endParaRPr>
            </a:p>
          </p:txBody>
        </p:sp>
        <p:sp>
          <p:nvSpPr>
            <p:cNvPr id="83" name="Shape 83"/>
            <p:cNvSpPr/>
            <p:nvPr/>
          </p:nvSpPr>
          <p:spPr>
            <a:xfrm>
              <a:off x="209832" y="1995343"/>
              <a:ext cx="4639033" cy="30777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marL="0" lvl="1" indent="457200" fontAlgn="auto">
                <a:spcBef>
                  <a:spcPts val="0"/>
                </a:spcBef>
                <a:spcAft>
                  <a:spcPts val="0"/>
                </a:spcAft>
                <a:defRPr sz="1800"/>
              </a:pPr>
              <a:endParaRPr sz="2000" kern="0" dirty="0">
                <a:solidFill>
                  <a:sysClr val="windowText" lastClr="000000"/>
                </a:solidFill>
                <a:latin typeface="Sylfaen"/>
                <a:ea typeface="Sylfaen"/>
                <a:cs typeface="Sylfaen"/>
                <a:sym typeface="Sylfaen"/>
              </a:endParaRPr>
            </a:p>
          </p:txBody>
        </p:sp>
      </p:grpSp>
      <p:sp>
        <p:nvSpPr>
          <p:cNvPr id="20" name="Shape 71"/>
          <p:cNvSpPr/>
          <p:nvPr/>
        </p:nvSpPr>
        <p:spPr>
          <a:xfrm>
            <a:off x="4424515" y="1708764"/>
            <a:ext cx="4606152" cy="332398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marL="0" lvl="1" indent="457200" fontAlgn="auto">
              <a:spcBef>
                <a:spcPts val="0"/>
              </a:spcBef>
              <a:spcAft>
                <a:spcPts val="0"/>
              </a:spcAft>
              <a:defRPr sz="1800"/>
            </a:pPr>
            <a:r>
              <a:rPr lang="en-US" sz="2400" kern="0" dirty="0" smtClean="0">
                <a:solidFill>
                  <a:sysClr val="windowText" lastClr="000000"/>
                </a:solidFill>
                <a:latin typeface="Sylfaen"/>
                <a:ea typeface="Sylfaen"/>
                <a:cs typeface="Sylfaen"/>
                <a:sym typeface="Sylfaen"/>
              </a:rPr>
              <a:t>Dysphagia is a clinical term for difficulty in swallowing. Some individuals are unable to swallow while other have difficulty swallowing liquids, foods, or saliva. Causes include nervous system disorders that weaken or damage muscles of deglutition (stroke, Parkinson disease, cerebral palsy)</a:t>
            </a:r>
            <a:endParaRPr sz="2400" kern="0" dirty="0">
              <a:solidFill>
                <a:sysClr val="windowText" lastClr="000000"/>
              </a:solidFill>
              <a:latin typeface="Sylfaen"/>
              <a:ea typeface="Sylfaen"/>
              <a:cs typeface="Sylfaen"/>
              <a:sym typeface="Sylfaen"/>
            </a:endParaRPr>
          </a:p>
        </p:txBody>
      </p:sp>
      <p:pic>
        <p:nvPicPr>
          <p:cNvPr id="3" name="Image 2"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35" y="1268361"/>
            <a:ext cx="3713092" cy="3713092"/>
          </a:xfrm>
          <a:prstGeom prst="rect">
            <a:avLst/>
          </a:prstGeom>
        </p:spPr>
      </p:pic>
      <p:pic>
        <p:nvPicPr>
          <p:cNvPr id="4" name="Image 3"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97" y="1614530"/>
            <a:ext cx="3793740" cy="3913904"/>
          </a:xfrm>
          <a:prstGeom prst="rect">
            <a:avLst/>
          </a:prstGeom>
        </p:spPr>
      </p:pic>
    </p:spTree>
    <p:extLst>
      <p:ext uri="{BB962C8B-B14F-4D97-AF65-F5344CB8AC3E}">
        <p14:creationId xmlns:p14="http://schemas.microsoft.com/office/powerpoint/2010/main" val="24369022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81"/>
                                        </p:tgtEl>
                                        <p:attrNameLst>
                                          <p:attrName>style.visibility</p:attrName>
                                        </p:attrNameLst>
                                      </p:cBhvr>
                                      <p:to>
                                        <p:strVal val="visible"/>
                                      </p:to>
                                    </p:set>
                                    <p:animEffect transition="in" filter="fade">
                                      <p:cBhvr>
                                        <p:cTn id="7" dur="20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p:tmAbs val="0"/>
                                  </p:iterate>
                                  <p:childTnLst>
                                    <p:set>
                                      <p:cBhvr>
                                        <p:cTn id="11" fill="hold"/>
                                        <p:tgtEl>
                                          <p:spTgt spid="84"/>
                                        </p:tgtEl>
                                        <p:attrNameLst>
                                          <p:attrName>style.visibility</p:attrName>
                                        </p:attrNameLst>
                                      </p:cBhvr>
                                      <p:to>
                                        <p:strVal val="visible"/>
                                      </p:to>
                                    </p:set>
                                    <p:animEffect transition="in" filter="fade">
                                      <p:cBhvr>
                                        <p:cTn id="12" dur="2000"/>
                                        <p:tgtEl>
                                          <p:spTgt spid="8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p:tgtEl>
                                          <p:spTgt spid="4"/>
                                        </p:tgtEl>
                                        <p:attrNameLst>
                                          <p:attrName>ppt_y</p:attrName>
                                        </p:attrNameLst>
                                      </p:cBhvr>
                                      <p:tavLst>
                                        <p:tav tm="0">
                                          <p:val>
                                            <p:strVal val="#ppt_y+#ppt_h*1.125000"/>
                                          </p:val>
                                        </p:tav>
                                        <p:tav tm="100000">
                                          <p:val>
                                            <p:strVal val="#ppt_y"/>
                                          </p:val>
                                        </p:tav>
                                      </p:tavLst>
                                    </p:anim>
                                    <p:animEffect transition="in" filter="wipe(up)">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advAuto="0"/>
      <p:bldP spid="84" grpId="0" animBg="1" advAuto="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pha12e_fig_11_04ab_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00" y="317500"/>
            <a:ext cx="67341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7"/>
          <p:cNvSpPr>
            <a:spLocks noChangeArrowheads="1"/>
          </p:cNvSpPr>
          <p:nvPr/>
        </p:nvSpPr>
        <p:spPr bwMode="auto">
          <a:xfrm>
            <a:off x="2000250" y="6138863"/>
            <a:ext cx="2079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pPr algn="ctr"/>
            <a:r>
              <a:rPr lang="en-US" altLang="en-US" sz="1200">
                <a:latin typeface="Times New Roman" pitchFamily="-105" charset="0"/>
                <a:cs typeface="Times New Roman" pitchFamily="-105" charset="0"/>
              </a:rPr>
              <a:t>(a) Anterior superficial view</a:t>
            </a:r>
          </a:p>
        </p:txBody>
      </p:sp>
      <p:cxnSp>
        <p:nvCxnSpPr>
          <p:cNvPr id="9" name="Straight Connector 8"/>
          <p:cNvCxnSpPr>
            <a:cxnSpLocks noChangeShapeType="1"/>
          </p:cNvCxnSpPr>
          <p:nvPr/>
        </p:nvCxnSpPr>
        <p:spPr bwMode="auto">
          <a:xfrm>
            <a:off x="1951038" y="550863"/>
            <a:ext cx="1819275" cy="0"/>
          </a:xfrm>
          <a:prstGeom prst="line">
            <a:avLst/>
          </a:prstGeom>
          <a:noFill/>
          <a:ln w="15875">
            <a:solidFill>
              <a:schemeClr val="tx1"/>
            </a:solidFill>
            <a:round/>
            <a:headEnd/>
            <a:tailEnd/>
          </a:ln>
          <a:effectLst>
            <a:outerShdw blurRad="25400" dist="12700" dir="5219916" rotWithShape="0">
              <a:schemeClr val="bg1"/>
            </a:outerShdw>
          </a:effectLst>
        </p:spPr>
      </p:cxnSp>
      <p:sp>
        <p:nvSpPr>
          <p:cNvPr id="22533" name="Rectangle 9"/>
          <p:cNvSpPr>
            <a:spLocks noChangeArrowheads="1"/>
          </p:cNvSpPr>
          <p:nvPr/>
        </p:nvSpPr>
        <p:spPr bwMode="auto">
          <a:xfrm>
            <a:off x="403225" y="374650"/>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err="1">
                <a:latin typeface="Times New Roman" pitchFamily="-105" charset="0"/>
                <a:cs typeface="Times New Roman" pitchFamily="-105" charset="0"/>
              </a:rPr>
              <a:t>Epicranial</a:t>
            </a:r>
            <a:r>
              <a:rPr lang="en-US" altLang="en-US" sz="1200" b="1" dirty="0">
                <a:latin typeface="Times New Roman" pitchFamily="-105" charset="0"/>
                <a:cs typeface="Times New Roman" pitchFamily="-105" charset="0"/>
              </a:rPr>
              <a:t> aponeurosis</a:t>
            </a:r>
          </a:p>
        </p:txBody>
      </p:sp>
      <p:sp>
        <p:nvSpPr>
          <p:cNvPr id="22534" name="Rectangle 10"/>
          <p:cNvSpPr>
            <a:spLocks noChangeArrowheads="1"/>
          </p:cNvSpPr>
          <p:nvPr/>
        </p:nvSpPr>
        <p:spPr bwMode="auto">
          <a:xfrm>
            <a:off x="4629150" y="6138863"/>
            <a:ext cx="2079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pPr algn="ctr"/>
            <a:r>
              <a:rPr lang="en-US" altLang="en-US" sz="1200">
                <a:latin typeface="Times New Roman" pitchFamily="-105" charset="0"/>
                <a:cs typeface="Times New Roman" pitchFamily="-105" charset="0"/>
              </a:rPr>
              <a:t>(b) Anterior deep view</a:t>
            </a:r>
          </a:p>
        </p:txBody>
      </p:sp>
      <p:sp>
        <p:nvSpPr>
          <p:cNvPr id="22535" name="Rectangle 11"/>
          <p:cNvSpPr>
            <a:spLocks noChangeArrowheads="1"/>
          </p:cNvSpPr>
          <p:nvPr/>
        </p:nvSpPr>
        <p:spPr bwMode="auto">
          <a:xfrm>
            <a:off x="403225" y="812800"/>
            <a:ext cx="2136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latin typeface="Times New Roman" pitchFamily="-105" charset="0"/>
                <a:cs typeface="Times New Roman" pitchFamily="-105" charset="0"/>
              </a:rPr>
              <a:t>OCCIPITOFRONTALIS</a:t>
            </a:r>
          </a:p>
          <a:p>
            <a:r>
              <a:rPr lang="en-US" altLang="en-US" sz="1200" b="1" dirty="0">
                <a:latin typeface="Times New Roman" pitchFamily="-105" charset="0"/>
                <a:cs typeface="Times New Roman" pitchFamily="-105" charset="0"/>
              </a:rPr>
              <a:t>(FRONTAL BELLY)</a:t>
            </a:r>
          </a:p>
        </p:txBody>
      </p:sp>
      <p:sp>
        <p:nvSpPr>
          <p:cNvPr id="22536" name="Rectangle 12"/>
          <p:cNvSpPr>
            <a:spLocks noChangeArrowheads="1"/>
          </p:cNvSpPr>
          <p:nvPr/>
        </p:nvSpPr>
        <p:spPr bwMode="auto">
          <a:xfrm>
            <a:off x="403225" y="1338263"/>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latin typeface="Times New Roman" pitchFamily="-105" charset="0"/>
                <a:cs typeface="Times New Roman" pitchFamily="-105" charset="0"/>
              </a:rPr>
              <a:t>TEMPORALIS</a:t>
            </a:r>
          </a:p>
        </p:txBody>
      </p:sp>
      <p:sp>
        <p:nvSpPr>
          <p:cNvPr id="22537" name="Rectangle 13"/>
          <p:cNvSpPr>
            <a:spLocks noChangeArrowheads="1"/>
          </p:cNvSpPr>
          <p:nvPr/>
        </p:nvSpPr>
        <p:spPr bwMode="auto">
          <a:xfrm>
            <a:off x="403225" y="1693863"/>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latin typeface="Times New Roman" pitchFamily="-105" charset="0"/>
                <a:cs typeface="Times New Roman" pitchFamily="-105" charset="0"/>
              </a:rPr>
              <a:t>ORBICULARIS OCULI</a:t>
            </a:r>
          </a:p>
        </p:txBody>
      </p:sp>
      <p:sp>
        <p:nvSpPr>
          <p:cNvPr id="22538" name="Rectangle 14"/>
          <p:cNvSpPr>
            <a:spLocks noChangeArrowheads="1"/>
          </p:cNvSpPr>
          <p:nvPr/>
        </p:nvSpPr>
        <p:spPr bwMode="auto">
          <a:xfrm>
            <a:off x="403225" y="2187575"/>
            <a:ext cx="2136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solidFill>
                  <a:schemeClr val="bg1">
                    <a:lumMod val="50000"/>
                  </a:schemeClr>
                </a:solidFill>
                <a:latin typeface="Times New Roman" pitchFamily="-105" charset="0"/>
                <a:cs typeface="Times New Roman" pitchFamily="-105" charset="0"/>
              </a:rPr>
              <a:t>LEVATOR LABII SUPERIORIS</a:t>
            </a:r>
          </a:p>
        </p:txBody>
      </p:sp>
      <p:sp>
        <p:nvSpPr>
          <p:cNvPr id="22539" name="Rectangle 15"/>
          <p:cNvSpPr>
            <a:spLocks noChangeArrowheads="1"/>
          </p:cNvSpPr>
          <p:nvPr/>
        </p:nvSpPr>
        <p:spPr bwMode="auto">
          <a:xfrm>
            <a:off x="403225" y="2681288"/>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a:latin typeface="Times New Roman" pitchFamily="-105" charset="0"/>
                <a:cs typeface="Times New Roman" pitchFamily="-105" charset="0"/>
              </a:rPr>
              <a:t>ZYGOMATICUS MINOR</a:t>
            </a:r>
          </a:p>
        </p:txBody>
      </p:sp>
      <p:sp>
        <p:nvSpPr>
          <p:cNvPr id="22540" name="Rectangle 16"/>
          <p:cNvSpPr>
            <a:spLocks noChangeArrowheads="1"/>
          </p:cNvSpPr>
          <p:nvPr/>
        </p:nvSpPr>
        <p:spPr bwMode="auto">
          <a:xfrm>
            <a:off x="403225" y="3013075"/>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latin typeface="Times New Roman" pitchFamily="-105" charset="0"/>
                <a:cs typeface="Times New Roman" pitchFamily="-105" charset="0"/>
              </a:rPr>
              <a:t>ZYGOMATICUS MAJOR</a:t>
            </a:r>
          </a:p>
        </p:txBody>
      </p:sp>
      <p:sp>
        <p:nvSpPr>
          <p:cNvPr id="22541" name="Rectangle 17"/>
          <p:cNvSpPr>
            <a:spLocks noChangeArrowheads="1"/>
          </p:cNvSpPr>
          <p:nvPr/>
        </p:nvSpPr>
        <p:spPr bwMode="auto">
          <a:xfrm>
            <a:off x="403225" y="3363913"/>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a:solidFill>
                  <a:schemeClr val="bg1">
                    <a:lumMod val="50000"/>
                  </a:schemeClr>
                </a:solidFill>
                <a:latin typeface="Times New Roman" pitchFamily="-105" charset="0"/>
                <a:cs typeface="Times New Roman" pitchFamily="-105" charset="0"/>
              </a:rPr>
              <a:t>RISORIUS</a:t>
            </a:r>
          </a:p>
        </p:txBody>
      </p:sp>
      <p:sp>
        <p:nvSpPr>
          <p:cNvPr id="22542" name="Rectangle 18"/>
          <p:cNvSpPr>
            <a:spLocks noChangeArrowheads="1"/>
          </p:cNvSpPr>
          <p:nvPr/>
        </p:nvSpPr>
        <p:spPr bwMode="auto">
          <a:xfrm>
            <a:off x="403225" y="3754438"/>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latin typeface="Times New Roman" pitchFamily="-105" charset="0"/>
                <a:cs typeface="Times New Roman" pitchFamily="-105" charset="0"/>
              </a:rPr>
              <a:t>PLATYSMA</a:t>
            </a:r>
          </a:p>
        </p:txBody>
      </p:sp>
      <p:sp>
        <p:nvSpPr>
          <p:cNvPr id="22543" name="Rectangle 19"/>
          <p:cNvSpPr>
            <a:spLocks noChangeArrowheads="1"/>
          </p:cNvSpPr>
          <p:nvPr/>
        </p:nvSpPr>
        <p:spPr bwMode="auto">
          <a:xfrm>
            <a:off x="403225" y="4332288"/>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a:solidFill>
                  <a:schemeClr val="bg1">
                    <a:lumMod val="50000"/>
                  </a:schemeClr>
                </a:solidFill>
              </a:rPr>
              <a:t>DEPRESSOR ANGULI ORIS</a:t>
            </a:r>
            <a:endParaRPr lang="en-US" altLang="en-US" sz="1200" dirty="0">
              <a:solidFill>
                <a:schemeClr val="bg1">
                  <a:lumMod val="50000"/>
                </a:schemeClr>
              </a:solidFill>
              <a:latin typeface="Times New Roman" pitchFamily="-105" charset="0"/>
              <a:cs typeface="Times New Roman" pitchFamily="-105" charset="0"/>
            </a:endParaRPr>
          </a:p>
        </p:txBody>
      </p:sp>
      <p:sp>
        <p:nvSpPr>
          <p:cNvPr id="22544" name="Rectangle 20"/>
          <p:cNvSpPr>
            <a:spLocks noChangeArrowheads="1"/>
          </p:cNvSpPr>
          <p:nvPr/>
        </p:nvSpPr>
        <p:spPr bwMode="auto">
          <a:xfrm>
            <a:off x="403225" y="4683125"/>
            <a:ext cx="2136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a:solidFill>
                  <a:schemeClr val="bg1">
                    <a:lumMod val="50000"/>
                  </a:schemeClr>
                </a:solidFill>
                <a:latin typeface="Times New Roman" pitchFamily="-105" charset="0"/>
                <a:cs typeface="Times New Roman" pitchFamily="-105" charset="0"/>
              </a:rPr>
              <a:t>DEPRESSOR LABII INFERIORIS</a:t>
            </a:r>
          </a:p>
        </p:txBody>
      </p:sp>
      <p:sp>
        <p:nvSpPr>
          <p:cNvPr id="22545" name="Rectangle 21"/>
          <p:cNvSpPr>
            <a:spLocks noChangeArrowheads="1"/>
          </p:cNvSpPr>
          <p:nvPr/>
        </p:nvSpPr>
        <p:spPr bwMode="auto">
          <a:xfrm>
            <a:off x="403225" y="5224463"/>
            <a:ext cx="2517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Thyroid cartilage (Adam’s apple)</a:t>
            </a:r>
          </a:p>
        </p:txBody>
      </p:sp>
      <p:sp>
        <p:nvSpPr>
          <p:cNvPr id="22546" name="Rectangle 22"/>
          <p:cNvSpPr>
            <a:spLocks noChangeArrowheads="1"/>
          </p:cNvSpPr>
          <p:nvPr/>
        </p:nvSpPr>
        <p:spPr bwMode="auto">
          <a:xfrm>
            <a:off x="6619875" y="869950"/>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Frontal bone</a:t>
            </a:r>
          </a:p>
        </p:txBody>
      </p:sp>
      <p:sp>
        <p:nvSpPr>
          <p:cNvPr id="22547" name="Rectangle 23"/>
          <p:cNvSpPr>
            <a:spLocks noChangeArrowheads="1"/>
          </p:cNvSpPr>
          <p:nvPr/>
        </p:nvSpPr>
        <p:spPr bwMode="auto">
          <a:xfrm>
            <a:off x="6619875" y="1157288"/>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a:solidFill>
                  <a:schemeClr val="bg1">
                    <a:lumMod val="50000"/>
                  </a:schemeClr>
                </a:solidFill>
                <a:latin typeface="Times New Roman" pitchFamily="-105" charset="0"/>
                <a:cs typeface="Times New Roman" pitchFamily="-105" charset="0"/>
              </a:rPr>
              <a:t>CORRUGATOR SUPERCILII</a:t>
            </a:r>
          </a:p>
        </p:txBody>
      </p:sp>
      <p:sp>
        <p:nvSpPr>
          <p:cNvPr id="22548" name="Rectangle 24"/>
          <p:cNvSpPr>
            <a:spLocks noChangeArrowheads="1"/>
          </p:cNvSpPr>
          <p:nvPr/>
        </p:nvSpPr>
        <p:spPr bwMode="auto">
          <a:xfrm>
            <a:off x="6619875" y="1468438"/>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err="1">
                <a:solidFill>
                  <a:schemeClr val="bg1">
                    <a:lumMod val="50000"/>
                  </a:schemeClr>
                </a:solidFill>
                <a:latin typeface="Times New Roman" pitchFamily="-105" charset="0"/>
                <a:cs typeface="Times New Roman" pitchFamily="-105" charset="0"/>
              </a:rPr>
              <a:t>Levator</a:t>
            </a:r>
            <a:r>
              <a:rPr lang="en-US" altLang="en-US" sz="1200" dirty="0">
                <a:solidFill>
                  <a:schemeClr val="bg1">
                    <a:lumMod val="50000"/>
                  </a:schemeClr>
                </a:solidFill>
                <a:latin typeface="Times New Roman" pitchFamily="-105" charset="0"/>
                <a:cs typeface="Times New Roman" pitchFamily="-105" charset="0"/>
              </a:rPr>
              <a:t> </a:t>
            </a:r>
            <a:r>
              <a:rPr lang="en-US" altLang="en-US" sz="1200" dirty="0" err="1">
                <a:solidFill>
                  <a:schemeClr val="bg1">
                    <a:lumMod val="50000"/>
                  </a:schemeClr>
                </a:solidFill>
                <a:latin typeface="Times New Roman" pitchFamily="-105" charset="0"/>
                <a:cs typeface="Times New Roman" pitchFamily="-105" charset="0"/>
              </a:rPr>
              <a:t>palpebrae</a:t>
            </a:r>
            <a:r>
              <a:rPr lang="en-US" altLang="en-US" sz="1200" dirty="0">
                <a:solidFill>
                  <a:schemeClr val="bg1">
                    <a:lumMod val="50000"/>
                  </a:schemeClr>
                </a:solidFill>
                <a:latin typeface="Times New Roman" pitchFamily="-105" charset="0"/>
                <a:cs typeface="Times New Roman" pitchFamily="-105" charset="0"/>
              </a:rPr>
              <a:t> </a:t>
            </a:r>
            <a:r>
              <a:rPr lang="en-US" altLang="en-US" sz="1200" dirty="0" err="1">
                <a:solidFill>
                  <a:schemeClr val="bg1">
                    <a:lumMod val="50000"/>
                  </a:schemeClr>
                </a:solidFill>
                <a:latin typeface="Times New Roman" pitchFamily="-105" charset="0"/>
                <a:cs typeface="Times New Roman" pitchFamily="-105" charset="0"/>
              </a:rPr>
              <a:t>superioris</a:t>
            </a:r>
            <a:endParaRPr lang="en-US" altLang="en-US" sz="1200" dirty="0">
              <a:solidFill>
                <a:schemeClr val="bg1">
                  <a:lumMod val="50000"/>
                </a:schemeClr>
              </a:solidFill>
              <a:latin typeface="Times New Roman" pitchFamily="-105" charset="0"/>
              <a:cs typeface="Times New Roman" pitchFamily="-105" charset="0"/>
            </a:endParaRPr>
          </a:p>
        </p:txBody>
      </p:sp>
      <p:sp>
        <p:nvSpPr>
          <p:cNvPr id="22549" name="Rectangle 25"/>
          <p:cNvSpPr>
            <a:spLocks noChangeArrowheads="1"/>
          </p:cNvSpPr>
          <p:nvPr/>
        </p:nvSpPr>
        <p:spPr bwMode="auto">
          <a:xfrm>
            <a:off x="6619875" y="1720850"/>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Lacrimal gland</a:t>
            </a:r>
          </a:p>
        </p:txBody>
      </p:sp>
      <p:sp>
        <p:nvSpPr>
          <p:cNvPr id="22550" name="Rectangle 26"/>
          <p:cNvSpPr>
            <a:spLocks noChangeArrowheads="1"/>
          </p:cNvSpPr>
          <p:nvPr/>
        </p:nvSpPr>
        <p:spPr bwMode="auto">
          <a:xfrm>
            <a:off x="6619875" y="1966913"/>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Zygomatic bone</a:t>
            </a:r>
          </a:p>
        </p:txBody>
      </p:sp>
      <p:sp>
        <p:nvSpPr>
          <p:cNvPr id="22551" name="Rectangle 27"/>
          <p:cNvSpPr>
            <a:spLocks noChangeArrowheads="1"/>
          </p:cNvSpPr>
          <p:nvPr/>
        </p:nvSpPr>
        <p:spPr bwMode="auto">
          <a:xfrm>
            <a:off x="6619875" y="2230438"/>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err="1">
                <a:latin typeface="Times New Roman" pitchFamily="-105" charset="0"/>
                <a:cs typeface="Times New Roman" pitchFamily="-105" charset="0"/>
              </a:rPr>
              <a:t>Nasalis</a:t>
            </a:r>
            <a:endParaRPr lang="en-US" altLang="en-US" sz="1200" b="1" dirty="0">
              <a:latin typeface="Times New Roman" pitchFamily="-105" charset="0"/>
              <a:cs typeface="Times New Roman" pitchFamily="-105" charset="0"/>
            </a:endParaRPr>
          </a:p>
        </p:txBody>
      </p:sp>
      <p:sp>
        <p:nvSpPr>
          <p:cNvPr id="22552" name="Rectangle 28"/>
          <p:cNvSpPr>
            <a:spLocks noChangeArrowheads="1"/>
          </p:cNvSpPr>
          <p:nvPr/>
        </p:nvSpPr>
        <p:spPr bwMode="auto">
          <a:xfrm>
            <a:off x="6619875" y="2501900"/>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Nasal cartilage</a:t>
            </a:r>
          </a:p>
        </p:txBody>
      </p:sp>
      <p:sp>
        <p:nvSpPr>
          <p:cNvPr id="22553" name="Rectangle 29"/>
          <p:cNvSpPr>
            <a:spLocks noChangeArrowheads="1"/>
          </p:cNvSpPr>
          <p:nvPr/>
        </p:nvSpPr>
        <p:spPr bwMode="auto">
          <a:xfrm>
            <a:off x="6619875" y="2786063"/>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Maxilla</a:t>
            </a:r>
          </a:p>
        </p:txBody>
      </p:sp>
      <p:sp>
        <p:nvSpPr>
          <p:cNvPr id="22554" name="Rectangle 31"/>
          <p:cNvSpPr>
            <a:spLocks noChangeArrowheads="1"/>
          </p:cNvSpPr>
          <p:nvPr/>
        </p:nvSpPr>
        <p:spPr bwMode="auto">
          <a:xfrm>
            <a:off x="6619875" y="3063875"/>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a:solidFill>
                  <a:schemeClr val="bg1">
                    <a:lumMod val="50000"/>
                  </a:schemeClr>
                </a:solidFill>
                <a:latin typeface="Times New Roman" pitchFamily="-105" charset="0"/>
                <a:cs typeface="Times New Roman" pitchFamily="-105" charset="0"/>
              </a:rPr>
              <a:t>LEVATOR ANGULI ORIS</a:t>
            </a:r>
          </a:p>
        </p:txBody>
      </p:sp>
      <p:sp>
        <p:nvSpPr>
          <p:cNvPr id="22555" name="Rectangle 32"/>
          <p:cNvSpPr>
            <a:spLocks noChangeArrowheads="1"/>
          </p:cNvSpPr>
          <p:nvPr/>
        </p:nvSpPr>
        <p:spPr bwMode="auto">
          <a:xfrm>
            <a:off x="6619875" y="3327400"/>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a:latin typeface="Times New Roman" pitchFamily="-105" charset="0"/>
                <a:cs typeface="Times New Roman" pitchFamily="-105" charset="0"/>
              </a:rPr>
              <a:t>BUCCINATOR</a:t>
            </a:r>
          </a:p>
        </p:txBody>
      </p:sp>
      <p:sp>
        <p:nvSpPr>
          <p:cNvPr id="22556" name="Rectangle 33"/>
          <p:cNvSpPr>
            <a:spLocks noChangeArrowheads="1"/>
          </p:cNvSpPr>
          <p:nvPr/>
        </p:nvSpPr>
        <p:spPr bwMode="auto">
          <a:xfrm>
            <a:off x="6619875" y="3598863"/>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latin typeface="Times New Roman" pitchFamily="-105" charset="0"/>
                <a:cs typeface="Times New Roman" pitchFamily="-105" charset="0"/>
              </a:rPr>
              <a:t>MASSETER</a:t>
            </a:r>
          </a:p>
        </p:txBody>
      </p:sp>
      <p:sp>
        <p:nvSpPr>
          <p:cNvPr id="22557" name="Rectangle 34"/>
          <p:cNvSpPr>
            <a:spLocks noChangeArrowheads="1"/>
          </p:cNvSpPr>
          <p:nvPr/>
        </p:nvSpPr>
        <p:spPr bwMode="auto">
          <a:xfrm>
            <a:off x="6619875" y="3883025"/>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latin typeface="Times New Roman" pitchFamily="-105" charset="0"/>
                <a:cs typeface="Times New Roman" pitchFamily="-105" charset="0"/>
              </a:rPr>
              <a:t>ORBICULARIS ORIS</a:t>
            </a:r>
          </a:p>
        </p:txBody>
      </p:sp>
      <p:sp>
        <p:nvSpPr>
          <p:cNvPr id="22558" name="Rectangle 35"/>
          <p:cNvSpPr>
            <a:spLocks noChangeArrowheads="1"/>
          </p:cNvSpPr>
          <p:nvPr/>
        </p:nvSpPr>
        <p:spPr bwMode="auto">
          <a:xfrm>
            <a:off x="6619875" y="4192588"/>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Mandible</a:t>
            </a:r>
          </a:p>
        </p:txBody>
      </p:sp>
      <p:sp>
        <p:nvSpPr>
          <p:cNvPr id="22559" name="Rectangle 36"/>
          <p:cNvSpPr>
            <a:spLocks noChangeArrowheads="1"/>
          </p:cNvSpPr>
          <p:nvPr/>
        </p:nvSpPr>
        <p:spPr bwMode="auto">
          <a:xfrm>
            <a:off x="6619875" y="4470400"/>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a:solidFill>
                  <a:schemeClr val="bg1">
                    <a:lumMod val="50000"/>
                  </a:schemeClr>
                </a:solidFill>
                <a:latin typeface="Times New Roman" pitchFamily="-105" charset="0"/>
                <a:cs typeface="Times New Roman" pitchFamily="-105" charset="0"/>
              </a:rPr>
              <a:t>MENTALIS</a:t>
            </a:r>
          </a:p>
        </p:txBody>
      </p:sp>
      <p:sp>
        <p:nvSpPr>
          <p:cNvPr id="22560" name="Rectangle 37"/>
          <p:cNvSpPr>
            <a:spLocks noChangeArrowheads="1"/>
          </p:cNvSpPr>
          <p:nvPr/>
        </p:nvSpPr>
        <p:spPr bwMode="auto">
          <a:xfrm>
            <a:off x="6619875" y="4733925"/>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err="1">
                <a:solidFill>
                  <a:schemeClr val="bg1">
                    <a:lumMod val="50000"/>
                  </a:schemeClr>
                </a:solidFill>
                <a:latin typeface="Times New Roman" pitchFamily="-105" charset="0"/>
                <a:cs typeface="Times New Roman" pitchFamily="-105" charset="0"/>
              </a:rPr>
              <a:t>Omohyoid</a:t>
            </a:r>
            <a:endParaRPr lang="en-US" altLang="en-US" sz="1200" dirty="0">
              <a:solidFill>
                <a:schemeClr val="bg1">
                  <a:lumMod val="50000"/>
                </a:schemeClr>
              </a:solidFill>
              <a:latin typeface="Times New Roman" pitchFamily="-105" charset="0"/>
              <a:cs typeface="Times New Roman" pitchFamily="-105" charset="0"/>
            </a:endParaRPr>
          </a:p>
        </p:txBody>
      </p:sp>
      <p:sp>
        <p:nvSpPr>
          <p:cNvPr id="22561" name="Rectangle 38"/>
          <p:cNvSpPr>
            <a:spLocks noChangeArrowheads="1"/>
          </p:cNvSpPr>
          <p:nvPr/>
        </p:nvSpPr>
        <p:spPr bwMode="auto">
          <a:xfrm>
            <a:off x="6619875" y="5005388"/>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err="1">
                <a:solidFill>
                  <a:schemeClr val="bg1">
                    <a:lumMod val="50000"/>
                  </a:schemeClr>
                </a:solidFill>
                <a:latin typeface="Times New Roman" pitchFamily="-105" charset="0"/>
                <a:cs typeface="Times New Roman" pitchFamily="-105" charset="0"/>
              </a:rPr>
              <a:t>Sternohyoid</a:t>
            </a:r>
            <a:endParaRPr lang="en-US" altLang="en-US" sz="1200" dirty="0">
              <a:solidFill>
                <a:schemeClr val="bg1">
                  <a:lumMod val="50000"/>
                </a:schemeClr>
              </a:solidFill>
              <a:latin typeface="Times New Roman" pitchFamily="-105" charset="0"/>
              <a:cs typeface="Times New Roman" pitchFamily="-105" charset="0"/>
            </a:endParaRPr>
          </a:p>
        </p:txBody>
      </p:sp>
      <p:sp>
        <p:nvSpPr>
          <p:cNvPr id="22562" name="Rectangle 39"/>
          <p:cNvSpPr>
            <a:spLocks noChangeArrowheads="1"/>
          </p:cNvSpPr>
          <p:nvPr/>
        </p:nvSpPr>
        <p:spPr bwMode="auto">
          <a:xfrm>
            <a:off x="6619875" y="5289550"/>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latin typeface="Times New Roman" pitchFamily="-105" charset="0"/>
                <a:cs typeface="Times New Roman" pitchFamily="-105" charset="0"/>
              </a:rPr>
              <a:t>Sternocleidomastoid</a:t>
            </a:r>
          </a:p>
        </p:txBody>
      </p:sp>
      <p:sp>
        <p:nvSpPr>
          <p:cNvPr id="22563" name="Rectangle 40"/>
          <p:cNvSpPr>
            <a:spLocks noChangeArrowheads="1"/>
          </p:cNvSpPr>
          <p:nvPr/>
        </p:nvSpPr>
        <p:spPr bwMode="auto">
          <a:xfrm>
            <a:off x="6619875" y="5616575"/>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err="1">
                <a:solidFill>
                  <a:schemeClr val="bg1">
                    <a:lumMod val="50000"/>
                  </a:schemeClr>
                </a:solidFill>
                <a:latin typeface="Times New Roman" pitchFamily="-105" charset="0"/>
                <a:cs typeface="Times New Roman" pitchFamily="-105" charset="0"/>
              </a:rPr>
              <a:t>Sternothyroid</a:t>
            </a:r>
            <a:endParaRPr lang="en-US" altLang="en-US" sz="1200" dirty="0">
              <a:solidFill>
                <a:schemeClr val="bg1">
                  <a:lumMod val="50000"/>
                </a:schemeClr>
              </a:solidFill>
              <a:latin typeface="Times New Roman" pitchFamily="-105" charset="0"/>
              <a:cs typeface="Times New Roman" pitchFamily="-105" charset="0"/>
            </a:endParaRPr>
          </a:p>
        </p:txBody>
      </p:sp>
      <p:cxnSp>
        <p:nvCxnSpPr>
          <p:cNvPr id="43" name="Straight Connector 42"/>
          <p:cNvCxnSpPr>
            <a:cxnSpLocks noChangeShapeType="1"/>
          </p:cNvCxnSpPr>
          <p:nvPr/>
        </p:nvCxnSpPr>
        <p:spPr bwMode="auto">
          <a:xfrm>
            <a:off x="2095500" y="957263"/>
            <a:ext cx="1819275" cy="0"/>
          </a:xfrm>
          <a:prstGeom prst="line">
            <a:avLst/>
          </a:prstGeom>
          <a:noFill/>
          <a:ln w="15875">
            <a:solidFill>
              <a:schemeClr val="tx1"/>
            </a:solidFill>
            <a:round/>
            <a:headEnd/>
            <a:tailEnd/>
          </a:ln>
          <a:effectLst>
            <a:outerShdw blurRad="25400" dist="12700" dir="5219916" rotWithShape="0">
              <a:schemeClr val="bg1"/>
            </a:outerShdw>
          </a:effectLst>
        </p:spPr>
      </p:cxnSp>
      <p:cxnSp>
        <p:nvCxnSpPr>
          <p:cNvPr id="44" name="Straight Connector 43"/>
          <p:cNvCxnSpPr>
            <a:cxnSpLocks noChangeShapeType="1"/>
          </p:cNvCxnSpPr>
          <p:nvPr/>
        </p:nvCxnSpPr>
        <p:spPr bwMode="auto">
          <a:xfrm>
            <a:off x="1509713" y="1474788"/>
            <a:ext cx="1720850" cy="1587"/>
          </a:xfrm>
          <a:prstGeom prst="line">
            <a:avLst/>
          </a:prstGeom>
          <a:noFill/>
          <a:ln w="15875">
            <a:solidFill>
              <a:schemeClr val="tx1"/>
            </a:solidFill>
            <a:round/>
            <a:headEnd/>
            <a:tailEnd/>
          </a:ln>
          <a:effectLst>
            <a:outerShdw blurRad="25400" dist="12700" dir="5219916" rotWithShape="0">
              <a:schemeClr val="bg1"/>
            </a:outerShdw>
          </a:effectLst>
        </p:spPr>
      </p:cxnSp>
      <p:cxnSp>
        <p:nvCxnSpPr>
          <p:cNvPr id="46" name="Straight Connector 45"/>
          <p:cNvCxnSpPr>
            <a:cxnSpLocks noChangeShapeType="1"/>
          </p:cNvCxnSpPr>
          <p:nvPr/>
        </p:nvCxnSpPr>
        <p:spPr bwMode="auto">
          <a:xfrm>
            <a:off x="1670050" y="2333625"/>
            <a:ext cx="2235200" cy="269875"/>
          </a:xfrm>
          <a:prstGeom prst="line">
            <a:avLst/>
          </a:prstGeom>
          <a:noFill/>
          <a:ln w="15875">
            <a:solidFill>
              <a:schemeClr val="tx1"/>
            </a:solidFill>
            <a:round/>
            <a:headEnd/>
            <a:tailEnd/>
          </a:ln>
          <a:effectLst>
            <a:outerShdw blurRad="25400" dist="12700" dir="5219916" rotWithShape="0">
              <a:schemeClr val="bg1"/>
            </a:outerShdw>
          </a:effectLst>
        </p:spPr>
      </p:cxnSp>
      <p:sp>
        <p:nvSpPr>
          <p:cNvPr id="48" name="Freeform 47"/>
          <p:cNvSpPr>
            <a:spLocks noChangeArrowheads="1"/>
          </p:cNvSpPr>
          <p:nvPr/>
        </p:nvSpPr>
        <p:spPr bwMode="auto">
          <a:xfrm>
            <a:off x="2087563" y="1841500"/>
            <a:ext cx="1722437" cy="388938"/>
          </a:xfrm>
          <a:custGeom>
            <a:avLst/>
            <a:gdLst>
              <a:gd name="T0" fmla="*/ 1674812 w 1722437"/>
              <a:gd name="T1" fmla="*/ 23813 h 388938"/>
              <a:gd name="T2" fmla="*/ 0 w 1722437"/>
              <a:gd name="T3" fmla="*/ 0 h 388938"/>
              <a:gd name="T4" fmla="*/ 1722437 w 1722437"/>
              <a:gd name="T5" fmla="*/ 388938 h 388938"/>
              <a:gd name="T6" fmla="*/ 0 60000 65536"/>
              <a:gd name="T7" fmla="*/ 0 60000 65536"/>
              <a:gd name="T8" fmla="*/ 0 60000 65536"/>
              <a:gd name="T9" fmla="*/ 0 w 1722437"/>
              <a:gd name="T10" fmla="*/ 0 h 388938"/>
              <a:gd name="T11" fmla="*/ 1722437 w 1722437"/>
              <a:gd name="T12" fmla="*/ 388938 h 388938"/>
            </a:gdLst>
            <a:ahLst/>
            <a:cxnLst>
              <a:cxn ang="T6">
                <a:pos x="T0" y="T1"/>
              </a:cxn>
              <a:cxn ang="T7">
                <a:pos x="T2" y="T3"/>
              </a:cxn>
              <a:cxn ang="T8">
                <a:pos x="T4" y="T5"/>
              </a:cxn>
            </a:cxnLst>
            <a:rect l="T9" t="T10" r="T11" b="T12"/>
            <a:pathLst>
              <a:path w="1722437" h="388938">
                <a:moveTo>
                  <a:pt x="1674812" y="23813"/>
                </a:moveTo>
                <a:lnTo>
                  <a:pt x="0" y="0"/>
                </a:lnTo>
                <a:lnTo>
                  <a:pt x="1722437" y="388938"/>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New Roman"/>
              <a:ea typeface="+mn-ea"/>
              <a:cs typeface="Times New Roman"/>
            </a:endParaRPr>
          </a:p>
        </p:txBody>
      </p:sp>
      <p:cxnSp>
        <p:nvCxnSpPr>
          <p:cNvPr id="49" name="Straight Connector 48"/>
          <p:cNvCxnSpPr>
            <a:cxnSpLocks noChangeShapeType="1"/>
          </p:cNvCxnSpPr>
          <p:nvPr/>
        </p:nvCxnSpPr>
        <p:spPr bwMode="auto">
          <a:xfrm flipV="1">
            <a:off x="2211388" y="2746375"/>
            <a:ext cx="1487487" cy="88900"/>
          </a:xfrm>
          <a:prstGeom prst="line">
            <a:avLst/>
          </a:prstGeom>
          <a:noFill/>
          <a:ln w="15875">
            <a:solidFill>
              <a:schemeClr val="tx1"/>
            </a:solidFill>
            <a:round/>
            <a:headEnd/>
            <a:tailEnd/>
          </a:ln>
          <a:effectLst>
            <a:outerShdw blurRad="25400" dist="12700" dir="15119840" rotWithShape="0">
              <a:schemeClr val="bg1"/>
            </a:outerShdw>
          </a:effectLst>
        </p:spPr>
      </p:cxnSp>
      <p:cxnSp>
        <p:nvCxnSpPr>
          <p:cNvPr id="51" name="Straight Connector 50"/>
          <p:cNvCxnSpPr>
            <a:cxnSpLocks noChangeShapeType="1"/>
          </p:cNvCxnSpPr>
          <p:nvPr/>
        </p:nvCxnSpPr>
        <p:spPr bwMode="auto">
          <a:xfrm flipV="1">
            <a:off x="2189163" y="2952750"/>
            <a:ext cx="1382712" cy="207963"/>
          </a:xfrm>
          <a:prstGeom prst="line">
            <a:avLst/>
          </a:prstGeom>
          <a:noFill/>
          <a:ln w="15875">
            <a:solidFill>
              <a:schemeClr val="tx1"/>
            </a:solidFill>
            <a:round/>
            <a:headEnd/>
            <a:tailEnd/>
          </a:ln>
          <a:effectLst>
            <a:outerShdw blurRad="25400" dist="12700" dir="15119840" rotWithShape="0">
              <a:schemeClr val="bg1"/>
            </a:outerShdw>
          </a:effectLst>
        </p:spPr>
      </p:cxnSp>
      <p:cxnSp>
        <p:nvCxnSpPr>
          <p:cNvPr id="53" name="Straight Connector 52"/>
          <p:cNvCxnSpPr>
            <a:cxnSpLocks noChangeShapeType="1"/>
          </p:cNvCxnSpPr>
          <p:nvPr/>
        </p:nvCxnSpPr>
        <p:spPr bwMode="auto">
          <a:xfrm flipV="1">
            <a:off x="1254125" y="3246438"/>
            <a:ext cx="2214563" cy="271462"/>
          </a:xfrm>
          <a:prstGeom prst="line">
            <a:avLst/>
          </a:prstGeom>
          <a:noFill/>
          <a:ln w="15875">
            <a:solidFill>
              <a:schemeClr val="tx1"/>
            </a:solidFill>
            <a:round/>
            <a:headEnd/>
            <a:tailEnd/>
          </a:ln>
          <a:effectLst>
            <a:outerShdw blurRad="25400" dist="12700" dir="15119840" rotWithShape="0">
              <a:schemeClr val="bg1"/>
            </a:outerShdw>
          </a:effectLst>
        </p:spPr>
      </p:cxnSp>
      <p:cxnSp>
        <p:nvCxnSpPr>
          <p:cNvPr id="55" name="Straight Connector 54"/>
          <p:cNvCxnSpPr>
            <a:cxnSpLocks noChangeShapeType="1"/>
          </p:cNvCxnSpPr>
          <p:nvPr/>
        </p:nvCxnSpPr>
        <p:spPr bwMode="auto">
          <a:xfrm flipV="1">
            <a:off x="2589213" y="4937125"/>
            <a:ext cx="1966912" cy="438150"/>
          </a:xfrm>
          <a:prstGeom prst="line">
            <a:avLst/>
          </a:prstGeom>
          <a:noFill/>
          <a:ln w="15875">
            <a:solidFill>
              <a:schemeClr val="tx1"/>
            </a:solidFill>
            <a:round/>
            <a:headEnd/>
            <a:tailEnd/>
          </a:ln>
          <a:effectLst>
            <a:outerShdw blurRad="25400" dist="12700" dir="15119840" rotWithShape="0">
              <a:schemeClr val="bg1"/>
            </a:outerShdw>
          </a:effectLst>
        </p:spPr>
      </p:cxnSp>
      <p:sp>
        <p:nvSpPr>
          <p:cNvPr id="57" name="Freeform 56"/>
          <p:cNvSpPr>
            <a:spLocks noChangeArrowheads="1"/>
          </p:cNvSpPr>
          <p:nvPr/>
        </p:nvSpPr>
        <p:spPr bwMode="auto">
          <a:xfrm>
            <a:off x="1341438" y="3532188"/>
            <a:ext cx="2206625" cy="468312"/>
          </a:xfrm>
          <a:custGeom>
            <a:avLst/>
            <a:gdLst>
              <a:gd name="T0" fmla="*/ 2206625 w 2206625"/>
              <a:gd name="T1" fmla="*/ 0 h 468312"/>
              <a:gd name="T2" fmla="*/ 0 w 2206625"/>
              <a:gd name="T3" fmla="*/ 365125 h 468312"/>
              <a:gd name="T4" fmla="*/ 2127250 w 2206625"/>
              <a:gd name="T5" fmla="*/ 468312 h 468312"/>
              <a:gd name="T6" fmla="*/ 0 60000 65536"/>
              <a:gd name="T7" fmla="*/ 0 60000 65536"/>
              <a:gd name="T8" fmla="*/ 0 60000 65536"/>
              <a:gd name="T9" fmla="*/ 0 w 2206625"/>
              <a:gd name="T10" fmla="*/ 0 h 468312"/>
              <a:gd name="T11" fmla="*/ 2206625 w 2206625"/>
              <a:gd name="T12" fmla="*/ 468312 h 468312"/>
            </a:gdLst>
            <a:ahLst/>
            <a:cxnLst>
              <a:cxn ang="T6">
                <a:pos x="T0" y="T1"/>
              </a:cxn>
              <a:cxn ang="T7">
                <a:pos x="T2" y="T3"/>
              </a:cxn>
              <a:cxn ang="T8">
                <a:pos x="T4" y="T5"/>
              </a:cxn>
            </a:cxnLst>
            <a:rect l="T9" t="T10" r="T11" b="T12"/>
            <a:pathLst>
              <a:path w="2206625" h="468312">
                <a:moveTo>
                  <a:pt x="2206625" y="0"/>
                </a:moveTo>
                <a:lnTo>
                  <a:pt x="0" y="365125"/>
                </a:lnTo>
                <a:lnTo>
                  <a:pt x="2127250" y="468312"/>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New Roman"/>
              <a:ea typeface="+mn-ea"/>
              <a:cs typeface="Times New Roman"/>
            </a:endParaRPr>
          </a:p>
        </p:txBody>
      </p:sp>
      <p:sp>
        <p:nvSpPr>
          <p:cNvPr id="59" name="Freeform 58"/>
          <p:cNvSpPr>
            <a:spLocks noChangeArrowheads="1"/>
          </p:cNvSpPr>
          <p:nvPr/>
        </p:nvSpPr>
        <p:spPr bwMode="auto">
          <a:xfrm>
            <a:off x="2430463" y="3802063"/>
            <a:ext cx="1379537" cy="676275"/>
          </a:xfrm>
          <a:custGeom>
            <a:avLst/>
            <a:gdLst>
              <a:gd name="T0" fmla="*/ 1379537 w 1436688"/>
              <a:gd name="T1" fmla="*/ 0 h 682625"/>
              <a:gd name="T2" fmla="*/ 1051801 w 1436688"/>
              <a:gd name="T3" fmla="*/ 487928 h 682625"/>
              <a:gd name="T4" fmla="*/ 0 w 1436688"/>
              <a:gd name="T5" fmla="*/ 676803 h 682625"/>
              <a:gd name="T6" fmla="*/ 0 60000 65536"/>
              <a:gd name="T7" fmla="*/ 0 60000 65536"/>
              <a:gd name="T8" fmla="*/ 0 60000 65536"/>
              <a:gd name="T9" fmla="*/ 0 w 1436688"/>
              <a:gd name="T10" fmla="*/ 0 h 682625"/>
              <a:gd name="T11" fmla="*/ 1436688 w 1436688"/>
              <a:gd name="T12" fmla="*/ 682625 h 682625"/>
            </a:gdLst>
            <a:ahLst/>
            <a:cxnLst>
              <a:cxn ang="T6">
                <a:pos x="T0" y="T1"/>
              </a:cxn>
              <a:cxn ang="T7">
                <a:pos x="T2" y="T3"/>
              </a:cxn>
              <a:cxn ang="T8">
                <a:pos x="T4" y="T5"/>
              </a:cxn>
            </a:cxnLst>
            <a:rect l="T9" t="T10" r="T11" b="T12"/>
            <a:pathLst>
              <a:path w="1436688" h="682625">
                <a:moveTo>
                  <a:pt x="1436688" y="0"/>
                </a:moveTo>
                <a:lnTo>
                  <a:pt x="1095375" y="492125"/>
                </a:lnTo>
                <a:lnTo>
                  <a:pt x="0" y="682625"/>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New Roman"/>
              <a:ea typeface="+mn-ea"/>
              <a:cs typeface="Times New Roman"/>
            </a:endParaRPr>
          </a:p>
        </p:txBody>
      </p:sp>
      <p:sp>
        <p:nvSpPr>
          <p:cNvPr id="60" name="Freeform 59"/>
          <p:cNvSpPr>
            <a:spLocks noChangeArrowheads="1"/>
          </p:cNvSpPr>
          <p:nvPr/>
        </p:nvSpPr>
        <p:spPr bwMode="auto">
          <a:xfrm>
            <a:off x="1873250" y="3786188"/>
            <a:ext cx="2317750" cy="1055687"/>
          </a:xfrm>
          <a:custGeom>
            <a:avLst/>
            <a:gdLst>
              <a:gd name="T0" fmla="*/ 2317750 w 2317750"/>
              <a:gd name="T1" fmla="*/ 0 h 1055687"/>
              <a:gd name="T2" fmla="*/ 1666875 w 2317750"/>
              <a:gd name="T3" fmla="*/ 801687 h 1055687"/>
              <a:gd name="T4" fmla="*/ 0 w 2317750"/>
              <a:gd name="T5" fmla="*/ 1055687 h 1055687"/>
              <a:gd name="T6" fmla="*/ 0 60000 65536"/>
              <a:gd name="T7" fmla="*/ 0 60000 65536"/>
              <a:gd name="T8" fmla="*/ 0 60000 65536"/>
              <a:gd name="T9" fmla="*/ 0 w 2317750"/>
              <a:gd name="T10" fmla="*/ 0 h 1055687"/>
              <a:gd name="T11" fmla="*/ 2317750 w 2317750"/>
              <a:gd name="T12" fmla="*/ 1055687 h 1055687"/>
            </a:gdLst>
            <a:ahLst/>
            <a:cxnLst>
              <a:cxn ang="T6">
                <a:pos x="T0" y="T1"/>
              </a:cxn>
              <a:cxn ang="T7">
                <a:pos x="T2" y="T3"/>
              </a:cxn>
              <a:cxn ang="T8">
                <a:pos x="T4" y="T5"/>
              </a:cxn>
            </a:cxnLst>
            <a:rect l="T9" t="T10" r="T11" b="T12"/>
            <a:pathLst>
              <a:path w="2317750" h="1055687">
                <a:moveTo>
                  <a:pt x="2317750" y="0"/>
                </a:moveTo>
                <a:lnTo>
                  <a:pt x="1666875" y="801687"/>
                </a:lnTo>
                <a:lnTo>
                  <a:pt x="0" y="1055687"/>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New Roman"/>
              <a:ea typeface="+mn-ea"/>
              <a:cs typeface="Times New Roman"/>
            </a:endParaRPr>
          </a:p>
        </p:txBody>
      </p:sp>
      <p:cxnSp>
        <p:nvCxnSpPr>
          <p:cNvPr id="61" name="Straight Connector 60"/>
          <p:cNvCxnSpPr>
            <a:cxnSpLocks noChangeShapeType="1"/>
          </p:cNvCxnSpPr>
          <p:nvPr/>
        </p:nvCxnSpPr>
        <p:spPr bwMode="auto">
          <a:xfrm>
            <a:off x="5087938" y="1022350"/>
            <a:ext cx="1550987" cy="1588"/>
          </a:xfrm>
          <a:prstGeom prst="line">
            <a:avLst/>
          </a:prstGeom>
          <a:noFill/>
          <a:ln w="15875">
            <a:solidFill>
              <a:schemeClr val="tx1"/>
            </a:solidFill>
            <a:round/>
            <a:headEnd/>
            <a:tailEnd/>
          </a:ln>
          <a:effectLst>
            <a:outerShdw blurRad="25400" dist="12700" dir="5219916" rotWithShape="0">
              <a:schemeClr val="bg1"/>
            </a:outerShdw>
          </a:effectLst>
        </p:spPr>
      </p:cxnSp>
      <p:cxnSp>
        <p:nvCxnSpPr>
          <p:cNvPr id="63" name="Straight Connector 62"/>
          <p:cNvCxnSpPr>
            <a:cxnSpLocks noChangeShapeType="1"/>
          </p:cNvCxnSpPr>
          <p:nvPr/>
        </p:nvCxnSpPr>
        <p:spPr bwMode="auto">
          <a:xfrm flipV="1">
            <a:off x="4913313" y="1287463"/>
            <a:ext cx="1709737" cy="165100"/>
          </a:xfrm>
          <a:prstGeom prst="line">
            <a:avLst/>
          </a:prstGeom>
          <a:noFill/>
          <a:ln w="15875">
            <a:solidFill>
              <a:schemeClr val="tx1"/>
            </a:solidFill>
            <a:round/>
            <a:headEnd/>
            <a:tailEnd/>
          </a:ln>
          <a:effectLst>
            <a:outerShdw blurRad="25400" dist="12700" dir="16200000" rotWithShape="0">
              <a:schemeClr val="bg1"/>
            </a:outerShdw>
          </a:effectLst>
        </p:spPr>
      </p:cxnSp>
      <p:cxnSp>
        <p:nvCxnSpPr>
          <p:cNvPr id="65" name="Straight Connector 64"/>
          <p:cNvCxnSpPr>
            <a:cxnSpLocks noChangeShapeType="1"/>
          </p:cNvCxnSpPr>
          <p:nvPr/>
        </p:nvCxnSpPr>
        <p:spPr bwMode="auto">
          <a:xfrm flipV="1">
            <a:off x="5048250" y="1619250"/>
            <a:ext cx="1595438" cy="193675"/>
          </a:xfrm>
          <a:prstGeom prst="line">
            <a:avLst/>
          </a:prstGeom>
          <a:noFill/>
          <a:ln w="15875">
            <a:solidFill>
              <a:schemeClr val="tx1"/>
            </a:solidFill>
            <a:round/>
            <a:headEnd/>
            <a:tailEnd/>
          </a:ln>
          <a:effectLst>
            <a:outerShdw blurRad="25400" dist="12700" dir="16200000" rotWithShape="0">
              <a:schemeClr val="bg1"/>
            </a:outerShdw>
          </a:effectLst>
        </p:spPr>
      </p:cxnSp>
      <p:cxnSp>
        <p:nvCxnSpPr>
          <p:cNvPr id="67" name="Straight Connector 66"/>
          <p:cNvCxnSpPr>
            <a:cxnSpLocks noChangeShapeType="1"/>
          </p:cNvCxnSpPr>
          <p:nvPr/>
        </p:nvCxnSpPr>
        <p:spPr bwMode="auto">
          <a:xfrm>
            <a:off x="5437188" y="1849438"/>
            <a:ext cx="1190625" cy="38100"/>
          </a:xfrm>
          <a:prstGeom prst="line">
            <a:avLst/>
          </a:prstGeom>
          <a:noFill/>
          <a:ln w="15875">
            <a:solidFill>
              <a:schemeClr val="tx1"/>
            </a:solidFill>
            <a:round/>
            <a:headEnd/>
            <a:tailEnd/>
          </a:ln>
          <a:effectLst>
            <a:outerShdw blurRad="25400" dist="12700" dir="5219916" rotWithShape="0">
              <a:schemeClr val="bg1"/>
            </a:outerShdw>
          </a:effectLst>
        </p:spPr>
      </p:cxnSp>
      <p:cxnSp>
        <p:nvCxnSpPr>
          <p:cNvPr id="70" name="Straight Connector 69"/>
          <p:cNvCxnSpPr>
            <a:cxnSpLocks noChangeShapeType="1"/>
          </p:cNvCxnSpPr>
          <p:nvPr/>
        </p:nvCxnSpPr>
        <p:spPr bwMode="auto">
          <a:xfrm>
            <a:off x="5572125" y="2119313"/>
            <a:ext cx="1065213" cy="0"/>
          </a:xfrm>
          <a:prstGeom prst="line">
            <a:avLst/>
          </a:prstGeom>
          <a:noFill/>
          <a:ln w="15875">
            <a:solidFill>
              <a:schemeClr val="tx1"/>
            </a:solidFill>
            <a:round/>
            <a:headEnd/>
            <a:tailEnd/>
          </a:ln>
          <a:effectLst>
            <a:outerShdw blurRad="25400" dist="12700" dir="5219916" rotWithShape="0">
              <a:schemeClr val="bg1"/>
            </a:outerShdw>
          </a:effectLst>
        </p:spPr>
      </p:cxnSp>
      <p:cxnSp>
        <p:nvCxnSpPr>
          <p:cNvPr id="72" name="Straight Connector 71"/>
          <p:cNvCxnSpPr>
            <a:cxnSpLocks noChangeShapeType="1"/>
          </p:cNvCxnSpPr>
          <p:nvPr/>
        </p:nvCxnSpPr>
        <p:spPr bwMode="auto">
          <a:xfrm>
            <a:off x="4579938" y="2278063"/>
            <a:ext cx="2073275" cy="103187"/>
          </a:xfrm>
          <a:prstGeom prst="line">
            <a:avLst/>
          </a:prstGeom>
          <a:noFill/>
          <a:ln w="15875">
            <a:solidFill>
              <a:schemeClr val="tx1"/>
            </a:solidFill>
            <a:round/>
            <a:headEnd/>
            <a:tailEnd/>
          </a:ln>
          <a:effectLst>
            <a:outerShdw blurRad="25400" dist="12700" dir="5219916" rotWithShape="0">
              <a:schemeClr val="bg1"/>
            </a:outerShdw>
          </a:effectLst>
        </p:spPr>
      </p:cxnSp>
      <p:cxnSp>
        <p:nvCxnSpPr>
          <p:cNvPr id="74" name="Straight Connector 73"/>
          <p:cNvCxnSpPr>
            <a:cxnSpLocks noChangeShapeType="1"/>
          </p:cNvCxnSpPr>
          <p:nvPr/>
        </p:nvCxnSpPr>
        <p:spPr bwMode="auto">
          <a:xfrm>
            <a:off x="4579938" y="2587625"/>
            <a:ext cx="2057400" cy="63500"/>
          </a:xfrm>
          <a:prstGeom prst="line">
            <a:avLst/>
          </a:prstGeom>
          <a:noFill/>
          <a:ln w="15875">
            <a:solidFill>
              <a:schemeClr val="tx1"/>
            </a:solidFill>
            <a:round/>
            <a:headEnd/>
            <a:tailEnd/>
          </a:ln>
          <a:effectLst>
            <a:outerShdw blurRad="25400" dist="12700" dir="5219916" rotWithShape="0">
              <a:schemeClr val="bg1"/>
            </a:outerShdw>
          </a:effectLst>
        </p:spPr>
      </p:cxnSp>
      <p:cxnSp>
        <p:nvCxnSpPr>
          <p:cNvPr id="76" name="Straight Connector 75"/>
          <p:cNvCxnSpPr>
            <a:cxnSpLocks noChangeShapeType="1"/>
          </p:cNvCxnSpPr>
          <p:nvPr/>
        </p:nvCxnSpPr>
        <p:spPr bwMode="auto">
          <a:xfrm>
            <a:off x="4873625" y="2857500"/>
            <a:ext cx="1771650" cy="79375"/>
          </a:xfrm>
          <a:prstGeom prst="line">
            <a:avLst/>
          </a:prstGeom>
          <a:noFill/>
          <a:ln w="15875">
            <a:solidFill>
              <a:schemeClr val="tx1"/>
            </a:solidFill>
            <a:round/>
            <a:headEnd/>
            <a:tailEnd/>
          </a:ln>
          <a:effectLst>
            <a:outerShdw blurRad="25400" dist="12700" dir="5219916" rotWithShape="0">
              <a:schemeClr val="bg1"/>
            </a:outerShdw>
          </a:effectLst>
        </p:spPr>
      </p:cxnSp>
      <p:cxnSp>
        <p:nvCxnSpPr>
          <p:cNvPr id="78" name="Straight Connector 77"/>
          <p:cNvCxnSpPr>
            <a:cxnSpLocks noChangeShapeType="1"/>
          </p:cNvCxnSpPr>
          <p:nvPr/>
        </p:nvCxnSpPr>
        <p:spPr bwMode="auto">
          <a:xfrm>
            <a:off x="5056188" y="2960688"/>
            <a:ext cx="1565275" cy="246062"/>
          </a:xfrm>
          <a:prstGeom prst="line">
            <a:avLst/>
          </a:prstGeom>
          <a:noFill/>
          <a:ln w="15875">
            <a:solidFill>
              <a:schemeClr val="tx1"/>
            </a:solidFill>
            <a:round/>
            <a:headEnd/>
            <a:tailEnd/>
          </a:ln>
          <a:effectLst>
            <a:outerShdw blurRad="25400" dist="12700" dir="5219916" rotWithShape="0">
              <a:schemeClr val="bg1"/>
            </a:outerShdw>
          </a:effectLst>
        </p:spPr>
      </p:cxnSp>
      <p:cxnSp>
        <p:nvCxnSpPr>
          <p:cNvPr id="81" name="Straight Connector 80"/>
          <p:cNvCxnSpPr>
            <a:cxnSpLocks noChangeShapeType="1"/>
          </p:cNvCxnSpPr>
          <p:nvPr/>
        </p:nvCxnSpPr>
        <p:spPr bwMode="auto">
          <a:xfrm>
            <a:off x="5230813" y="3095625"/>
            <a:ext cx="1416050" cy="366713"/>
          </a:xfrm>
          <a:prstGeom prst="line">
            <a:avLst/>
          </a:prstGeom>
          <a:noFill/>
          <a:ln w="15875">
            <a:solidFill>
              <a:schemeClr val="tx1"/>
            </a:solidFill>
            <a:round/>
            <a:headEnd/>
            <a:tailEnd/>
          </a:ln>
          <a:effectLst>
            <a:outerShdw blurRad="25400" dist="12700" dir="5219916" rotWithShape="0">
              <a:schemeClr val="bg1"/>
            </a:outerShdw>
          </a:effectLst>
        </p:spPr>
      </p:cxnSp>
      <p:cxnSp>
        <p:nvCxnSpPr>
          <p:cNvPr id="83" name="Straight Connector 82"/>
          <p:cNvCxnSpPr>
            <a:cxnSpLocks noChangeShapeType="1"/>
          </p:cNvCxnSpPr>
          <p:nvPr/>
        </p:nvCxnSpPr>
        <p:spPr bwMode="auto">
          <a:xfrm>
            <a:off x="5405438" y="3405188"/>
            <a:ext cx="1225550" cy="319087"/>
          </a:xfrm>
          <a:prstGeom prst="line">
            <a:avLst/>
          </a:prstGeom>
          <a:noFill/>
          <a:ln w="15875">
            <a:solidFill>
              <a:schemeClr val="tx1"/>
            </a:solidFill>
            <a:round/>
            <a:headEnd/>
            <a:tailEnd/>
          </a:ln>
          <a:effectLst>
            <a:outerShdw blurRad="25400" dist="12700" dir="5219916" rotWithShape="0">
              <a:schemeClr val="bg1"/>
            </a:outerShdw>
          </a:effectLst>
        </p:spPr>
      </p:cxnSp>
      <p:cxnSp>
        <p:nvCxnSpPr>
          <p:cNvPr id="85" name="Straight Connector 84"/>
          <p:cNvCxnSpPr>
            <a:cxnSpLocks noChangeShapeType="1"/>
          </p:cNvCxnSpPr>
          <p:nvPr/>
        </p:nvCxnSpPr>
        <p:spPr bwMode="auto">
          <a:xfrm>
            <a:off x="4841875" y="3619500"/>
            <a:ext cx="1812925" cy="398463"/>
          </a:xfrm>
          <a:prstGeom prst="line">
            <a:avLst/>
          </a:prstGeom>
          <a:noFill/>
          <a:ln w="15875">
            <a:solidFill>
              <a:schemeClr val="tx1"/>
            </a:solidFill>
            <a:round/>
            <a:headEnd/>
            <a:tailEnd/>
          </a:ln>
          <a:effectLst>
            <a:outerShdw blurRad="25400" dist="12700" dir="5219916" rotWithShape="0">
              <a:schemeClr val="bg1"/>
            </a:outerShdw>
          </a:effectLst>
        </p:spPr>
      </p:cxnSp>
      <p:cxnSp>
        <p:nvCxnSpPr>
          <p:cNvPr id="87" name="Straight Connector 86"/>
          <p:cNvCxnSpPr>
            <a:cxnSpLocks noChangeShapeType="1"/>
          </p:cNvCxnSpPr>
          <p:nvPr/>
        </p:nvCxnSpPr>
        <p:spPr bwMode="auto">
          <a:xfrm>
            <a:off x="4937125" y="3952875"/>
            <a:ext cx="1701800" cy="382588"/>
          </a:xfrm>
          <a:prstGeom prst="line">
            <a:avLst/>
          </a:prstGeom>
          <a:noFill/>
          <a:ln w="15875">
            <a:solidFill>
              <a:schemeClr val="tx1"/>
            </a:solidFill>
            <a:round/>
            <a:headEnd/>
            <a:tailEnd/>
          </a:ln>
          <a:effectLst>
            <a:outerShdw blurRad="25400" dist="12700" dir="5219916" rotWithShape="0">
              <a:schemeClr val="bg1"/>
            </a:outerShdw>
          </a:effectLst>
        </p:spPr>
      </p:cxnSp>
      <p:cxnSp>
        <p:nvCxnSpPr>
          <p:cNvPr id="89" name="Straight Connector 88"/>
          <p:cNvCxnSpPr>
            <a:cxnSpLocks noChangeShapeType="1"/>
          </p:cNvCxnSpPr>
          <p:nvPr/>
        </p:nvCxnSpPr>
        <p:spPr bwMode="auto">
          <a:xfrm>
            <a:off x="4627563" y="3929063"/>
            <a:ext cx="2011362" cy="692150"/>
          </a:xfrm>
          <a:prstGeom prst="line">
            <a:avLst/>
          </a:prstGeom>
          <a:noFill/>
          <a:ln w="15875">
            <a:solidFill>
              <a:schemeClr val="tx1"/>
            </a:solidFill>
            <a:round/>
            <a:headEnd/>
            <a:tailEnd/>
          </a:ln>
          <a:effectLst>
            <a:outerShdw blurRad="25400" dist="12700" dir="5219916" rotWithShape="0">
              <a:schemeClr val="bg1"/>
            </a:outerShdw>
          </a:effectLst>
        </p:spPr>
      </p:cxnSp>
      <p:cxnSp>
        <p:nvCxnSpPr>
          <p:cNvPr id="92" name="Straight Connector 91"/>
          <p:cNvCxnSpPr>
            <a:cxnSpLocks noChangeShapeType="1"/>
          </p:cNvCxnSpPr>
          <p:nvPr/>
        </p:nvCxnSpPr>
        <p:spPr bwMode="auto">
          <a:xfrm>
            <a:off x="5008563" y="4421188"/>
            <a:ext cx="1631950" cy="439737"/>
          </a:xfrm>
          <a:prstGeom prst="line">
            <a:avLst/>
          </a:prstGeom>
          <a:noFill/>
          <a:ln w="15875">
            <a:solidFill>
              <a:schemeClr val="tx1"/>
            </a:solidFill>
            <a:round/>
            <a:headEnd/>
            <a:tailEnd/>
          </a:ln>
          <a:effectLst>
            <a:outerShdw blurRad="25400" dist="12700" dir="5219916" rotWithShape="0">
              <a:schemeClr val="bg1"/>
            </a:outerShdw>
          </a:effectLst>
        </p:spPr>
      </p:cxnSp>
      <p:cxnSp>
        <p:nvCxnSpPr>
          <p:cNvPr id="94" name="Straight Connector 93"/>
          <p:cNvCxnSpPr>
            <a:cxnSpLocks noChangeShapeType="1"/>
          </p:cNvCxnSpPr>
          <p:nvPr/>
        </p:nvCxnSpPr>
        <p:spPr bwMode="auto">
          <a:xfrm>
            <a:off x="4762500" y="4683125"/>
            <a:ext cx="1862138" cy="463550"/>
          </a:xfrm>
          <a:prstGeom prst="line">
            <a:avLst/>
          </a:prstGeom>
          <a:noFill/>
          <a:ln w="15875">
            <a:solidFill>
              <a:schemeClr val="tx1"/>
            </a:solidFill>
            <a:round/>
            <a:headEnd/>
            <a:tailEnd/>
          </a:ln>
          <a:effectLst>
            <a:outerShdw blurRad="25400" dist="12700" dir="5219916" rotWithShape="0">
              <a:schemeClr val="bg1"/>
            </a:outerShdw>
          </a:effectLst>
        </p:spPr>
      </p:cxnSp>
      <p:cxnSp>
        <p:nvCxnSpPr>
          <p:cNvPr id="96" name="Straight Connector 95"/>
          <p:cNvCxnSpPr>
            <a:cxnSpLocks noChangeShapeType="1"/>
          </p:cNvCxnSpPr>
          <p:nvPr/>
        </p:nvCxnSpPr>
        <p:spPr bwMode="auto">
          <a:xfrm flipV="1">
            <a:off x="4675188" y="5773738"/>
            <a:ext cx="1957387" cy="0"/>
          </a:xfrm>
          <a:prstGeom prst="line">
            <a:avLst/>
          </a:prstGeom>
          <a:noFill/>
          <a:ln w="15875">
            <a:solidFill>
              <a:schemeClr val="tx1"/>
            </a:solidFill>
            <a:round/>
            <a:headEnd/>
            <a:tailEnd/>
          </a:ln>
          <a:effectLst>
            <a:outerShdw blurRad="25400" dist="12700" dir="15720118" rotWithShape="0">
              <a:schemeClr val="bg1"/>
            </a:outerShdw>
          </a:effectLst>
        </p:spPr>
      </p:cxnSp>
      <p:sp>
        <p:nvSpPr>
          <p:cNvPr id="99" name="Freeform 98"/>
          <p:cNvSpPr>
            <a:spLocks noChangeArrowheads="1"/>
          </p:cNvSpPr>
          <p:nvPr/>
        </p:nvSpPr>
        <p:spPr bwMode="auto">
          <a:xfrm>
            <a:off x="5183188" y="5048250"/>
            <a:ext cx="1444625" cy="388938"/>
          </a:xfrm>
          <a:custGeom>
            <a:avLst/>
            <a:gdLst>
              <a:gd name="T0" fmla="*/ 0 w 1444625"/>
              <a:gd name="T1" fmla="*/ 0 h 388938"/>
              <a:gd name="T2" fmla="*/ 1444625 w 1444625"/>
              <a:gd name="T3" fmla="*/ 388938 h 388938"/>
              <a:gd name="T4" fmla="*/ 261937 w 1444625"/>
              <a:gd name="T5" fmla="*/ 222250 h 388938"/>
              <a:gd name="T6" fmla="*/ 0 60000 65536"/>
              <a:gd name="T7" fmla="*/ 0 60000 65536"/>
              <a:gd name="T8" fmla="*/ 0 60000 65536"/>
              <a:gd name="T9" fmla="*/ 0 w 1444625"/>
              <a:gd name="T10" fmla="*/ 0 h 388938"/>
              <a:gd name="T11" fmla="*/ 1444625 w 1444625"/>
              <a:gd name="T12" fmla="*/ 388938 h 388938"/>
            </a:gdLst>
            <a:ahLst/>
            <a:cxnLst>
              <a:cxn ang="T6">
                <a:pos x="T0" y="T1"/>
              </a:cxn>
              <a:cxn ang="T7">
                <a:pos x="T2" y="T3"/>
              </a:cxn>
              <a:cxn ang="T8">
                <a:pos x="T4" y="T5"/>
              </a:cxn>
            </a:cxnLst>
            <a:rect l="T9" t="T10" r="T11" b="T12"/>
            <a:pathLst>
              <a:path w="1444625" h="388938">
                <a:moveTo>
                  <a:pt x="0" y="0"/>
                </a:moveTo>
                <a:lnTo>
                  <a:pt x="1444625" y="388938"/>
                </a:lnTo>
                <a:lnTo>
                  <a:pt x="261937" y="222250"/>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New Roman"/>
              <a:ea typeface="+mn-ea"/>
              <a:cs typeface="Times New Roman"/>
            </a:endParaRPr>
          </a:p>
        </p:txBody>
      </p:sp>
      <p:sp>
        <p:nvSpPr>
          <p:cNvPr id="66" name="Rounded Rectangular Callout 65"/>
          <p:cNvSpPr/>
          <p:nvPr/>
        </p:nvSpPr>
        <p:spPr>
          <a:xfrm>
            <a:off x="5572125" y="283826"/>
            <a:ext cx="3400628" cy="367049"/>
          </a:xfrm>
          <a:prstGeom prst="wedgeRoundRectCallout">
            <a:avLst>
              <a:gd name="adj1" fmla="val -61606"/>
              <a:gd name="adj2" fmla="val -30245"/>
              <a:gd name="adj3" fmla="val 16667"/>
            </a:avLst>
          </a:prstGeom>
          <a:solidFill>
            <a:schemeClr val="tx1">
              <a:lumMod val="50000"/>
              <a:lumOff val="50000"/>
              <a:alpha val="74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95000"/>
                  </a:schemeClr>
                </a:solidFill>
              </a:rPr>
              <a:t>Know the </a:t>
            </a:r>
            <a:r>
              <a:rPr lang="en-US" b="1" dirty="0" smtClean="0">
                <a:solidFill>
                  <a:schemeClr val="bg1"/>
                </a:solidFill>
              </a:rPr>
              <a:t>Bold-faced</a:t>
            </a:r>
            <a:r>
              <a:rPr lang="en-US" dirty="0" smtClean="0">
                <a:solidFill>
                  <a:schemeClr val="bg1"/>
                </a:solidFill>
              </a:rPr>
              <a:t> </a:t>
            </a:r>
            <a:r>
              <a:rPr lang="en-US" dirty="0" smtClean="0">
                <a:solidFill>
                  <a:schemeClr val="bg1">
                    <a:lumMod val="95000"/>
                  </a:schemeClr>
                </a:solidFill>
              </a:rPr>
              <a:t>muscles…</a:t>
            </a:r>
            <a:endParaRPr lang="en-US" dirty="0">
              <a:solidFill>
                <a:schemeClr val="bg1">
                  <a:lumMod val="95000"/>
                </a:schemeClr>
              </a:solidFill>
            </a:endParaRPr>
          </a:p>
        </p:txBody>
      </p:sp>
    </p:spTree>
    <p:extLst>
      <p:ext uri="{BB962C8B-B14F-4D97-AF65-F5344CB8AC3E}">
        <p14:creationId xmlns:p14="http://schemas.microsoft.com/office/powerpoint/2010/main" val="36303710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pha12e_fig_11_04c_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100" y="317500"/>
            <a:ext cx="73072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4"/>
          <p:cNvSpPr>
            <a:spLocks noChangeArrowheads="1"/>
          </p:cNvSpPr>
          <p:nvPr/>
        </p:nvSpPr>
        <p:spPr bwMode="auto">
          <a:xfrm>
            <a:off x="2886075" y="6083300"/>
            <a:ext cx="3371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pPr algn="ctr"/>
            <a:r>
              <a:rPr lang="en-US" altLang="en-US" sz="1200">
                <a:latin typeface="Times New Roman" pitchFamily="-105" charset="0"/>
                <a:cs typeface="Times New Roman" pitchFamily="-105" charset="0"/>
              </a:rPr>
              <a:t>(c) Right lateral superficial view</a:t>
            </a:r>
          </a:p>
        </p:txBody>
      </p:sp>
      <p:cxnSp>
        <p:nvCxnSpPr>
          <p:cNvPr id="6" name="Straight Connector 5"/>
          <p:cNvCxnSpPr>
            <a:cxnSpLocks noChangeShapeType="1"/>
          </p:cNvCxnSpPr>
          <p:nvPr/>
        </p:nvCxnSpPr>
        <p:spPr bwMode="auto">
          <a:xfrm>
            <a:off x="1943100" y="661988"/>
            <a:ext cx="1684338" cy="211137"/>
          </a:xfrm>
          <a:prstGeom prst="line">
            <a:avLst/>
          </a:prstGeom>
          <a:noFill/>
          <a:ln w="15875">
            <a:solidFill>
              <a:schemeClr val="tx1"/>
            </a:solidFill>
            <a:round/>
            <a:headEnd/>
            <a:tailEnd/>
          </a:ln>
          <a:effectLst>
            <a:outerShdw blurRad="25400" dist="12700" dir="5219916" rotWithShape="0">
              <a:schemeClr val="bg1"/>
            </a:outerShdw>
          </a:effectLst>
        </p:spPr>
      </p:cxnSp>
      <p:sp>
        <p:nvSpPr>
          <p:cNvPr id="23557" name="Rectangle 6"/>
          <p:cNvSpPr>
            <a:spLocks noChangeArrowheads="1"/>
          </p:cNvSpPr>
          <p:nvPr/>
        </p:nvSpPr>
        <p:spPr bwMode="auto">
          <a:xfrm>
            <a:off x="387350" y="493713"/>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err="1">
                <a:latin typeface="Times New Roman" pitchFamily="-105" charset="0"/>
                <a:cs typeface="Times New Roman" pitchFamily="-105" charset="0"/>
              </a:rPr>
              <a:t>Epicranial</a:t>
            </a:r>
            <a:r>
              <a:rPr lang="en-US" altLang="en-US" sz="1200" b="1" dirty="0">
                <a:latin typeface="Times New Roman" pitchFamily="-105" charset="0"/>
                <a:cs typeface="Times New Roman" pitchFamily="-105" charset="0"/>
              </a:rPr>
              <a:t> aponeurosis</a:t>
            </a:r>
          </a:p>
        </p:txBody>
      </p:sp>
      <p:sp>
        <p:nvSpPr>
          <p:cNvPr id="23558" name="Rectangle 7"/>
          <p:cNvSpPr>
            <a:spLocks noChangeArrowheads="1"/>
          </p:cNvSpPr>
          <p:nvPr/>
        </p:nvSpPr>
        <p:spPr bwMode="auto">
          <a:xfrm>
            <a:off x="387350" y="2043113"/>
            <a:ext cx="2136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t>OCCIPITOFRONTALIS</a:t>
            </a:r>
          </a:p>
          <a:p>
            <a:r>
              <a:rPr lang="en-US" altLang="en-US" sz="1200" b="1" dirty="0"/>
              <a:t>(OCCIPITAL BELLY)</a:t>
            </a:r>
            <a:endParaRPr lang="en-US" altLang="en-US" sz="1200" b="1" dirty="0">
              <a:latin typeface="Times New Roman" pitchFamily="-105" charset="0"/>
              <a:cs typeface="Times New Roman" pitchFamily="-105" charset="0"/>
            </a:endParaRPr>
          </a:p>
        </p:txBody>
      </p:sp>
      <p:sp>
        <p:nvSpPr>
          <p:cNvPr id="23559" name="Rectangle 8"/>
          <p:cNvSpPr>
            <a:spLocks noChangeArrowheads="1"/>
          </p:cNvSpPr>
          <p:nvPr/>
        </p:nvSpPr>
        <p:spPr bwMode="auto">
          <a:xfrm>
            <a:off x="387350" y="1004888"/>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latin typeface="Times New Roman" pitchFamily="-105" charset="0"/>
                <a:cs typeface="Times New Roman" pitchFamily="-105" charset="0"/>
              </a:rPr>
              <a:t>TEMPORALIS</a:t>
            </a:r>
          </a:p>
        </p:txBody>
      </p:sp>
      <p:sp>
        <p:nvSpPr>
          <p:cNvPr id="23560" name="Rectangle 9"/>
          <p:cNvSpPr>
            <a:spLocks noChangeArrowheads="1"/>
          </p:cNvSpPr>
          <p:nvPr/>
        </p:nvSpPr>
        <p:spPr bwMode="auto">
          <a:xfrm>
            <a:off x="387350" y="2538413"/>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solidFill>
                  <a:schemeClr val="bg1">
                    <a:lumMod val="50000"/>
                  </a:schemeClr>
                </a:solidFill>
                <a:latin typeface="Times New Roman" pitchFamily="-105" charset="0"/>
                <a:cs typeface="Times New Roman" pitchFamily="-105" charset="0"/>
              </a:rPr>
              <a:t>Zygomatic arch</a:t>
            </a:r>
          </a:p>
        </p:txBody>
      </p:sp>
      <p:sp>
        <p:nvSpPr>
          <p:cNvPr id="23561" name="Rectangle 10"/>
          <p:cNvSpPr>
            <a:spLocks noChangeArrowheads="1"/>
          </p:cNvSpPr>
          <p:nvPr/>
        </p:nvSpPr>
        <p:spPr bwMode="auto">
          <a:xfrm>
            <a:off x="387350" y="2881313"/>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solidFill>
                  <a:schemeClr val="bg1">
                    <a:lumMod val="50000"/>
                  </a:schemeClr>
                </a:solidFill>
                <a:latin typeface="Times New Roman" pitchFamily="-105" charset="0"/>
                <a:cs typeface="Times New Roman" pitchFamily="-105" charset="0"/>
              </a:rPr>
              <a:t>Posterior auricular</a:t>
            </a:r>
          </a:p>
        </p:txBody>
      </p:sp>
      <p:sp>
        <p:nvSpPr>
          <p:cNvPr id="23562" name="Rectangle 11"/>
          <p:cNvSpPr>
            <a:spLocks noChangeArrowheads="1"/>
          </p:cNvSpPr>
          <p:nvPr/>
        </p:nvSpPr>
        <p:spPr bwMode="auto">
          <a:xfrm>
            <a:off x="387350" y="3198813"/>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solidFill>
                  <a:schemeClr val="bg1">
                    <a:lumMod val="50000"/>
                  </a:schemeClr>
                </a:solidFill>
                <a:latin typeface="Times New Roman" pitchFamily="-105" charset="0"/>
                <a:cs typeface="Times New Roman" pitchFamily="-105" charset="0"/>
              </a:rPr>
              <a:t>Mandible</a:t>
            </a:r>
          </a:p>
        </p:txBody>
      </p:sp>
      <p:sp>
        <p:nvSpPr>
          <p:cNvPr id="23563" name="Rectangle 12"/>
          <p:cNvSpPr>
            <a:spLocks noChangeArrowheads="1"/>
          </p:cNvSpPr>
          <p:nvPr/>
        </p:nvSpPr>
        <p:spPr bwMode="auto">
          <a:xfrm>
            <a:off x="387350" y="3494088"/>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latin typeface="Times New Roman" pitchFamily="-105" charset="0"/>
                <a:cs typeface="Times New Roman" pitchFamily="-105" charset="0"/>
              </a:rPr>
              <a:t>MASSETER</a:t>
            </a:r>
          </a:p>
        </p:txBody>
      </p:sp>
      <p:sp>
        <p:nvSpPr>
          <p:cNvPr id="23564" name="Rectangle 13"/>
          <p:cNvSpPr>
            <a:spLocks noChangeArrowheads="1"/>
          </p:cNvSpPr>
          <p:nvPr/>
        </p:nvSpPr>
        <p:spPr bwMode="auto">
          <a:xfrm>
            <a:off x="387350" y="3817938"/>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solidFill>
                  <a:schemeClr val="bg1">
                    <a:lumMod val="50000"/>
                  </a:schemeClr>
                </a:solidFill>
                <a:latin typeface="Times New Roman" pitchFamily="-105" charset="0"/>
                <a:cs typeface="Times New Roman" pitchFamily="-105" charset="0"/>
              </a:rPr>
              <a:t>Splenius capitis</a:t>
            </a:r>
          </a:p>
        </p:txBody>
      </p:sp>
      <p:sp>
        <p:nvSpPr>
          <p:cNvPr id="23565" name="Rectangle 14"/>
          <p:cNvSpPr>
            <a:spLocks noChangeArrowheads="1"/>
          </p:cNvSpPr>
          <p:nvPr/>
        </p:nvSpPr>
        <p:spPr bwMode="auto">
          <a:xfrm>
            <a:off x="387350" y="4152900"/>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latin typeface="Times New Roman" pitchFamily="-105" charset="0"/>
                <a:cs typeface="Times New Roman" pitchFamily="-105" charset="0"/>
              </a:rPr>
              <a:t>Sternocleidomastoid</a:t>
            </a:r>
          </a:p>
        </p:txBody>
      </p:sp>
      <p:sp>
        <p:nvSpPr>
          <p:cNvPr id="23566" name="Rectangle 15"/>
          <p:cNvSpPr>
            <a:spLocks noChangeArrowheads="1"/>
          </p:cNvSpPr>
          <p:nvPr/>
        </p:nvSpPr>
        <p:spPr bwMode="auto">
          <a:xfrm>
            <a:off x="387350" y="4454525"/>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solidFill>
                  <a:schemeClr val="bg1">
                    <a:lumMod val="50000"/>
                  </a:schemeClr>
                </a:solidFill>
                <a:latin typeface="Times New Roman" pitchFamily="-105" charset="0"/>
                <a:cs typeface="Times New Roman" pitchFamily="-105" charset="0"/>
              </a:rPr>
              <a:t>Splenius cervicis</a:t>
            </a:r>
          </a:p>
        </p:txBody>
      </p:sp>
      <p:sp>
        <p:nvSpPr>
          <p:cNvPr id="23567" name="Rectangle 16"/>
          <p:cNvSpPr>
            <a:spLocks noChangeArrowheads="1"/>
          </p:cNvSpPr>
          <p:nvPr/>
        </p:nvSpPr>
        <p:spPr bwMode="auto">
          <a:xfrm>
            <a:off x="387350" y="4733925"/>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latin typeface="Times New Roman" pitchFamily="-105" charset="0"/>
                <a:cs typeface="Times New Roman" pitchFamily="-105" charset="0"/>
              </a:rPr>
              <a:t>Trapezius</a:t>
            </a:r>
          </a:p>
        </p:txBody>
      </p:sp>
      <p:sp>
        <p:nvSpPr>
          <p:cNvPr id="23568" name="Rectangle 17"/>
          <p:cNvSpPr>
            <a:spLocks noChangeArrowheads="1"/>
          </p:cNvSpPr>
          <p:nvPr/>
        </p:nvSpPr>
        <p:spPr bwMode="auto">
          <a:xfrm>
            <a:off x="7175500" y="547688"/>
            <a:ext cx="196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a:latin typeface="Times New Roman" pitchFamily="-105" charset="0"/>
                <a:cs typeface="Times New Roman" pitchFamily="-105" charset="0"/>
              </a:rPr>
              <a:t>OCCIPITOFRONTALIS (FRONTAL BELLY)</a:t>
            </a:r>
          </a:p>
        </p:txBody>
      </p:sp>
      <p:sp>
        <p:nvSpPr>
          <p:cNvPr id="23569" name="Rectangle 18"/>
          <p:cNvSpPr>
            <a:spLocks noChangeArrowheads="1"/>
          </p:cNvSpPr>
          <p:nvPr/>
        </p:nvSpPr>
        <p:spPr bwMode="auto">
          <a:xfrm>
            <a:off x="7175500" y="1009650"/>
            <a:ext cx="1968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latin typeface="Times New Roman" pitchFamily="-105" charset="0"/>
                <a:cs typeface="Times New Roman" pitchFamily="-105" charset="0"/>
              </a:rPr>
              <a:t>ORBICULARIS OCULI</a:t>
            </a:r>
          </a:p>
        </p:txBody>
      </p:sp>
      <p:sp>
        <p:nvSpPr>
          <p:cNvPr id="23570" name="Rectangle 19"/>
          <p:cNvSpPr>
            <a:spLocks noChangeArrowheads="1"/>
          </p:cNvSpPr>
          <p:nvPr/>
        </p:nvSpPr>
        <p:spPr bwMode="auto">
          <a:xfrm>
            <a:off x="7175500" y="1390650"/>
            <a:ext cx="1968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latin typeface="Times New Roman" pitchFamily="-105" charset="0"/>
                <a:cs typeface="Times New Roman" pitchFamily="-105" charset="0"/>
              </a:rPr>
              <a:t>ZYGOMATICUS MINOR</a:t>
            </a:r>
          </a:p>
        </p:txBody>
      </p:sp>
      <p:sp>
        <p:nvSpPr>
          <p:cNvPr id="23571" name="Rectangle 20"/>
          <p:cNvSpPr>
            <a:spLocks noChangeArrowheads="1"/>
          </p:cNvSpPr>
          <p:nvPr/>
        </p:nvSpPr>
        <p:spPr bwMode="auto">
          <a:xfrm>
            <a:off x="7175500" y="1789113"/>
            <a:ext cx="1968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t>NASALIS</a:t>
            </a:r>
            <a:endParaRPr lang="en-US" altLang="en-US" sz="1200" b="1" dirty="0">
              <a:latin typeface="Times New Roman" pitchFamily="-105" charset="0"/>
              <a:cs typeface="Times New Roman" pitchFamily="-105" charset="0"/>
            </a:endParaRPr>
          </a:p>
        </p:txBody>
      </p:sp>
      <p:sp>
        <p:nvSpPr>
          <p:cNvPr id="23572" name="Rectangle 21"/>
          <p:cNvSpPr>
            <a:spLocks noChangeArrowheads="1"/>
          </p:cNvSpPr>
          <p:nvPr/>
        </p:nvSpPr>
        <p:spPr bwMode="auto">
          <a:xfrm>
            <a:off x="7175500" y="2089150"/>
            <a:ext cx="196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solidFill>
                  <a:schemeClr val="bg1">
                    <a:lumMod val="50000"/>
                  </a:schemeClr>
                </a:solidFill>
                <a:latin typeface="Times New Roman" pitchFamily="-105" charset="0"/>
                <a:cs typeface="Times New Roman" pitchFamily="-105" charset="0"/>
              </a:rPr>
              <a:t>LEVATOR LABII SUPERIORIS</a:t>
            </a:r>
          </a:p>
        </p:txBody>
      </p:sp>
      <p:sp>
        <p:nvSpPr>
          <p:cNvPr id="23573" name="Rectangle 22"/>
          <p:cNvSpPr>
            <a:spLocks noChangeArrowheads="1"/>
          </p:cNvSpPr>
          <p:nvPr/>
        </p:nvSpPr>
        <p:spPr bwMode="auto">
          <a:xfrm>
            <a:off x="7175500" y="2487613"/>
            <a:ext cx="1968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latin typeface="Times New Roman" pitchFamily="-105" charset="0"/>
                <a:cs typeface="Times New Roman" pitchFamily="-105" charset="0"/>
              </a:rPr>
              <a:t>ZYGOMATICUS MAJOR</a:t>
            </a:r>
          </a:p>
        </p:txBody>
      </p:sp>
      <p:sp>
        <p:nvSpPr>
          <p:cNvPr id="23574" name="Rectangle 23"/>
          <p:cNvSpPr>
            <a:spLocks noChangeArrowheads="1"/>
          </p:cNvSpPr>
          <p:nvPr/>
        </p:nvSpPr>
        <p:spPr bwMode="auto">
          <a:xfrm>
            <a:off x="7175500" y="2868613"/>
            <a:ext cx="1968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solidFill>
                  <a:schemeClr val="bg1">
                    <a:lumMod val="50000"/>
                  </a:schemeClr>
                </a:solidFill>
                <a:latin typeface="Times New Roman" pitchFamily="-105" charset="0"/>
                <a:cs typeface="Times New Roman" pitchFamily="-105" charset="0"/>
              </a:rPr>
              <a:t>LEVATOR ANGULI ORIS</a:t>
            </a:r>
          </a:p>
        </p:txBody>
      </p:sp>
      <p:sp>
        <p:nvSpPr>
          <p:cNvPr id="23575" name="Rectangle 24"/>
          <p:cNvSpPr>
            <a:spLocks noChangeArrowheads="1"/>
          </p:cNvSpPr>
          <p:nvPr/>
        </p:nvSpPr>
        <p:spPr bwMode="auto">
          <a:xfrm>
            <a:off x="7175500" y="3235325"/>
            <a:ext cx="1968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latin typeface="Times New Roman" pitchFamily="-105" charset="0"/>
                <a:cs typeface="Times New Roman" pitchFamily="-105" charset="0"/>
              </a:rPr>
              <a:t>BUCCINATOR</a:t>
            </a:r>
          </a:p>
        </p:txBody>
      </p:sp>
      <p:sp>
        <p:nvSpPr>
          <p:cNvPr id="23576" name="Rectangle 25"/>
          <p:cNvSpPr>
            <a:spLocks noChangeArrowheads="1"/>
          </p:cNvSpPr>
          <p:nvPr/>
        </p:nvSpPr>
        <p:spPr bwMode="auto">
          <a:xfrm>
            <a:off x="7175500" y="3525838"/>
            <a:ext cx="1968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latin typeface="Times New Roman" pitchFamily="-105" charset="0"/>
                <a:cs typeface="Times New Roman" pitchFamily="-105" charset="0"/>
              </a:rPr>
              <a:t>ORBICULARIS ORIS</a:t>
            </a:r>
          </a:p>
        </p:txBody>
      </p:sp>
      <p:sp>
        <p:nvSpPr>
          <p:cNvPr id="23577" name="Rectangle 26"/>
          <p:cNvSpPr>
            <a:spLocks noChangeArrowheads="1"/>
          </p:cNvSpPr>
          <p:nvPr/>
        </p:nvSpPr>
        <p:spPr bwMode="auto">
          <a:xfrm>
            <a:off x="7175500" y="3821113"/>
            <a:ext cx="1968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solidFill>
                  <a:schemeClr val="bg1">
                    <a:lumMod val="50000"/>
                  </a:schemeClr>
                </a:solidFill>
                <a:latin typeface="Times New Roman" pitchFamily="-105" charset="0"/>
                <a:cs typeface="Times New Roman" pitchFamily="-105" charset="0"/>
              </a:rPr>
              <a:t>RISORIUS</a:t>
            </a:r>
          </a:p>
        </p:txBody>
      </p:sp>
      <p:sp>
        <p:nvSpPr>
          <p:cNvPr id="23578" name="Rectangle 27"/>
          <p:cNvSpPr>
            <a:spLocks noChangeArrowheads="1"/>
          </p:cNvSpPr>
          <p:nvPr/>
        </p:nvSpPr>
        <p:spPr bwMode="auto">
          <a:xfrm>
            <a:off x="7175500" y="4170363"/>
            <a:ext cx="196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solidFill>
                  <a:schemeClr val="bg1">
                    <a:lumMod val="50000"/>
                  </a:schemeClr>
                </a:solidFill>
                <a:latin typeface="Times New Roman" pitchFamily="-105" charset="0"/>
                <a:cs typeface="Times New Roman" pitchFamily="-105" charset="0"/>
              </a:rPr>
              <a:t>DEPRESSOR LABII INFERIORIS</a:t>
            </a:r>
          </a:p>
        </p:txBody>
      </p:sp>
      <p:sp>
        <p:nvSpPr>
          <p:cNvPr id="23579" name="Rectangle 28"/>
          <p:cNvSpPr>
            <a:spLocks noChangeArrowheads="1"/>
          </p:cNvSpPr>
          <p:nvPr/>
        </p:nvSpPr>
        <p:spPr bwMode="auto">
          <a:xfrm>
            <a:off x="7175500" y="4735513"/>
            <a:ext cx="1968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a:solidFill>
                  <a:schemeClr val="bg1">
                    <a:lumMod val="50000"/>
                  </a:schemeClr>
                </a:solidFill>
                <a:latin typeface="Times New Roman" pitchFamily="-105" charset="0"/>
                <a:cs typeface="Times New Roman" pitchFamily="-105" charset="0"/>
              </a:rPr>
              <a:t>MENTALIS</a:t>
            </a:r>
          </a:p>
        </p:txBody>
      </p:sp>
      <p:sp>
        <p:nvSpPr>
          <p:cNvPr id="23580" name="Rectangle 29"/>
          <p:cNvSpPr>
            <a:spLocks noChangeArrowheads="1"/>
          </p:cNvSpPr>
          <p:nvPr/>
        </p:nvSpPr>
        <p:spPr bwMode="auto">
          <a:xfrm>
            <a:off x="7175500" y="5146675"/>
            <a:ext cx="196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solidFill>
                  <a:schemeClr val="bg1">
                    <a:lumMod val="50000"/>
                  </a:schemeClr>
                </a:solidFill>
                <a:latin typeface="Times New Roman" pitchFamily="-105" charset="0"/>
                <a:cs typeface="Times New Roman" pitchFamily="-105" charset="0"/>
              </a:rPr>
              <a:t>DEPRESSOR ANGULI ORIS</a:t>
            </a:r>
          </a:p>
        </p:txBody>
      </p:sp>
      <p:sp>
        <p:nvSpPr>
          <p:cNvPr id="23581" name="Rectangle 30"/>
          <p:cNvSpPr>
            <a:spLocks noChangeArrowheads="1"/>
          </p:cNvSpPr>
          <p:nvPr/>
        </p:nvSpPr>
        <p:spPr bwMode="auto">
          <a:xfrm>
            <a:off x="7175500" y="5616575"/>
            <a:ext cx="1968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latin typeface="Times New Roman" pitchFamily="-105" charset="0"/>
                <a:cs typeface="Times New Roman" pitchFamily="-105" charset="0"/>
              </a:rPr>
              <a:t>PLATYSMA</a:t>
            </a:r>
          </a:p>
        </p:txBody>
      </p:sp>
      <p:sp>
        <p:nvSpPr>
          <p:cNvPr id="23582" name="Rectangle 33"/>
          <p:cNvSpPr>
            <a:spLocks noChangeArrowheads="1"/>
          </p:cNvSpPr>
          <p:nvPr/>
        </p:nvSpPr>
        <p:spPr bwMode="auto">
          <a:xfrm>
            <a:off x="387350" y="5067300"/>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solidFill>
                  <a:schemeClr val="bg1">
                    <a:lumMod val="50000"/>
                  </a:schemeClr>
                </a:solidFill>
                <a:latin typeface="Times New Roman" pitchFamily="-105" charset="0"/>
                <a:cs typeface="Times New Roman" pitchFamily="-105" charset="0"/>
              </a:rPr>
              <a:t>Levator scapulae</a:t>
            </a:r>
          </a:p>
        </p:txBody>
      </p:sp>
      <p:sp>
        <p:nvSpPr>
          <p:cNvPr id="23583" name="Rectangle 34"/>
          <p:cNvSpPr>
            <a:spLocks noChangeArrowheads="1"/>
          </p:cNvSpPr>
          <p:nvPr/>
        </p:nvSpPr>
        <p:spPr bwMode="auto">
          <a:xfrm>
            <a:off x="387350" y="5392738"/>
            <a:ext cx="213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solidFill>
                  <a:schemeClr val="bg1">
                    <a:lumMod val="50000"/>
                  </a:schemeClr>
                </a:solidFill>
                <a:latin typeface="Times New Roman" pitchFamily="-105" charset="0"/>
                <a:cs typeface="Times New Roman" pitchFamily="-105" charset="0"/>
              </a:rPr>
              <a:t>Middle scalene</a:t>
            </a:r>
          </a:p>
        </p:txBody>
      </p:sp>
      <p:cxnSp>
        <p:nvCxnSpPr>
          <p:cNvPr id="38" name="Straight Connector 37"/>
          <p:cNvCxnSpPr>
            <a:cxnSpLocks noChangeShapeType="1"/>
          </p:cNvCxnSpPr>
          <p:nvPr/>
        </p:nvCxnSpPr>
        <p:spPr bwMode="auto">
          <a:xfrm>
            <a:off x="1524000" y="1163638"/>
            <a:ext cx="2897188" cy="360362"/>
          </a:xfrm>
          <a:prstGeom prst="line">
            <a:avLst/>
          </a:prstGeom>
          <a:noFill/>
          <a:ln w="15875">
            <a:solidFill>
              <a:schemeClr val="tx1"/>
            </a:solidFill>
            <a:round/>
            <a:headEnd/>
            <a:tailEnd/>
          </a:ln>
          <a:effectLst>
            <a:outerShdw blurRad="25400" dist="12700" dir="5219916" rotWithShape="0">
              <a:schemeClr val="bg1"/>
            </a:outerShdw>
          </a:effectLst>
        </p:spPr>
      </p:cxnSp>
      <p:cxnSp>
        <p:nvCxnSpPr>
          <p:cNvPr id="40" name="Straight Connector 39"/>
          <p:cNvCxnSpPr>
            <a:cxnSpLocks noChangeShapeType="1"/>
          </p:cNvCxnSpPr>
          <p:nvPr/>
        </p:nvCxnSpPr>
        <p:spPr bwMode="auto">
          <a:xfrm>
            <a:off x="2065338" y="2189163"/>
            <a:ext cx="1006475" cy="319087"/>
          </a:xfrm>
          <a:prstGeom prst="line">
            <a:avLst/>
          </a:prstGeom>
          <a:noFill/>
          <a:ln w="15875">
            <a:solidFill>
              <a:schemeClr val="tx1"/>
            </a:solidFill>
            <a:round/>
            <a:headEnd/>
            <a:tailEnd/>
          </a:ln>
          <a:effectLst>
            <a:outerShdw blurRad="25400" dist="12700" dir="5219916" rotWithShape="0">
              <a:schemeClr val="bg1"/>
            </a:outerShdw>
          </a:effectLst>
        </p:spPr>
      </p:cxnSp>
      <p:cxnSp>
        <p:nvCxnSpPr>
          <p:cNvPr id="42" name="Straight Connector 41"/>
          <p:cNvCxnSpPr>
            <a:cxnSpLocks noChangeShapeType="1"/>
          </p:cNvCxnSpPr>
          <p:nvPr/>
        </p:nvCxnSpPr>
        <p:spPr bwMode="auto">
          <a:xfrm>
            <a:off x="1511300" y="2706688"/>
            <a:ext cx="3513138" cy="127000"/>
          </a:xfrm>
          <a:prstGeom prst="line">
            <a:avLst/>
          </a:prstGeom>
          <a:noFill/>
          <a:ln w="15875">
            <a:solidFill>
              <a:schemeClr val="tx1"/>
            </a:solidFill>
            <a:round/>
            <a:headEnd/>
            <a:tailEnd/>
          </a:ln>
          <a:effectLst>
            <a:outerShdw blurRad="25400" dist="12700" dir="5219916" rotWithShape="0">
              <a:schemeClr val="bg1"/>
            </a:outerShdw>
          </a:effectLst>
        </p:spPr>
      </p:cxnSp>
      <p:cxnSp>
        <p:nvCxnSpPr>
          <p:cNvPr id="44" name="Straight Connector 43"/>
          <p:cNvCxnSpPr>
            <a:cxnSpLocks noChangeShapeType="1"/>
          </p:cNvCxnSpPr>
          <p:nvPr/>
        </p:nvCxnSpPr>
        <p:spPr bwMode="auto">
          <a:xfrm>
            <a:off x="1695450" y="3041650"/>
            <a:ext cx="2043113" cy="61913"/>
          </a:xfrm>
          <a:prstGeom prst="line">
            <a:avLst/>
          </a:prstGeom>
          <a:noFill/>
          <a:ln w="15875">
            <a:solidFill>
              <a:schemeClr val="tx1"/>
            </a:solidFill>
            <a:round/>
            <a:headEnd/>
            <a:tailEnd/>
          </a:ln>
          <a:effectLst>
            <a:outerShdw blurRad="25400" dist="12700" dir="5219916" rotWithShape="0">
              <a:schemeClr val="bg1"/>
            </a:outerShdw>
          </a:effectLst>
        </p:spPr>
      </p:cxnSp>
      <p:cxnSp>
        <p:nvCxnSpPr>
          <p:cNvPr id="46" name="Straight Connector 45"/>
          <p:cNvCxnSpPr>
            <a:cxnSpLocks noChangeShapeType="1"/>
          </p:cNvCxnSpPr>
          <p:nvPr/>
        </p:nvCxnSpPr>
        <p:spPr bwMode="auto">
          <a:xfrm flipV="1">
            <a:off x="1149350" y="3294063"/>
            <a:ext cx="3732213" cy="66675"/>
          </a:xfrm>
          <a:prstGeom prst="line">
            <a:avLst/>
          </a:prstGeom>
          <a:noFill/>
          <a:ln w="15875">
            <a:solidFill>
              <a:schemeClr val="tx1"/>
            </a:solidFill>
            <a:round/>
            <a:headEnd/>
            <a:tailEnd/>
          </a:ln>
          <a:effectLst>
            <a:outerShdw blurRad="25400" dist="12700" dir="16500025" rotWithShape="0">
              <a:schemeClr val="bg1"/>
            </a:outerShdw>
          </a:effectLst>
        </p:spPr>
      </p:cxnSp>
      <p:cxnSp>
        <p:nvCxnSpPr>
          <p:cNvPr id="48" name="Straight Connector 47"/>
          <p:cNvCxnSpPr>
            <a:cxnSpLocks noChangeShapeType="1"/>
          </p:cNvCxnSpPr>
          <p:nvPr/>
        </p:nvCxnSpPr>
        <p:spPr bwMode="auto">
          <a:xfrm flipV="1">
            <a:off x="1333500" y="3578225"/>
            <a:ext cx="3732213" cy="66675"/>
          </a:xfrm>
          <a:prstGeom prst="line">
            <a:avLst/>
          </a:prstGeom>
          <a:noFill/>
          <a:ln w="15875">
            <a:solidFill>
              <a:schemeClr val="tx1"/>
            </a:solidFill>
            <a:round/>
            <a:headEnd/>
            <a:tailEnd/>
          </a:ln>
          <a:effectLst>
            <a:outerShdw blurRad="25400" dist="12700" dir="16500025" rotWithShape="0">
              <a:schemeClr val="bg1"/>
            </a:outerShdw>
          </a:effectLst>
        </p:spPr>
      </p:cxnSp>
      <p:cxnSp>
        <p:nvCxnSpPr>
          <p:cNvPr id="49" name="Straight Connector 48"/>
          <p:cNvCxnSpPr>
            <a:cxnSpLocks noChangeShapeType="1"/>
          </p:cNvCxnSpPr>
          <p:nvPr/>
        </p:nvCxnSpPr>
        <p:spPr bwMode="auto">
          <a:xfrm flipV="1">
            <a:off x="1517650" y="3762375"/>
            <a:ext cx="2141538" cy="214313"/>
          </a:xfrm>
          <a:prstGeom prst="line">
            <a:avLst/>
          </a:prstGeom>
          <a:noFill/>
          <a:ln w="15875">
            <a:solidFill>
              <a:schemeClr val="tx1"/>
            </a:solidFill>
            <a:round/>
            <a:headEnd/>
            <a:tailEnd/>
          </a:ln>
          <a:effectLst>
            <a:outerShdw blurRad="25400" dist="12700" dir="16500025" rotWithShape="0">
              <a:schemeClr val="bg1"/>
            </a:outerShdw>
          </a:effectLst>
        </p:spPr>
      </p:cxnSp>
      <p:cxnSp>
        <p:nvCxnSpPr>
          <p:cNvPr id="51" name="Straight Connector 50"/>
          <p:cNvCxnSpPr>
            <a:cxnSpLocks noChangeShapeType="1"/>
          </p:cNvCxnSpPr>
          <p:nvPr/>
        </p:nvCxnSpPr>
        <p:spPr bwMode="auto">
          <a:xfrm flipV="1">
            <a:off x="1781175" y="3984625"/>
            <a:ext cx="2568575" cy="327025"/>
          </a:xfrm>
          <a:prstGeom prst="line">
            <a:avLst/>
          </a:prstGeom>
          <a:noFill/>
          <a:ln w="15875">
            <a:solidFill>
              <a:schemeClr val="tx1"/>
            </a:solidFill>
            <a:round/>
            <a:headEnd/>
            <a:tailEnd/>
          </a:ln>
          <a:effectLst>
            <a:outerShdw blurRad="25400" dist="12700" dir="16500025" rotWithShape="0">
              <a:schemeClr val="bg1"/>
            </a:outerShdw>
          </a:effectLst>
        </p:spPr>
      </p:cxnSp>
      <p:cxnSp>
        <p:nvCxnSpPr>
          <p:cNvPr id="53" name="Straight Connector 52"/>
          <p:cNvCxnSpPr>
            <a:cxnSpLocks noChangeShapeType="1"/>
          </p:cNvCxnSpPr>
          <p:nvPr/>
        </p:nvCxnSpPr>
        <p:spPr bwMode="auto">
          <a:xfrm flipV="1">
            <a:off x="1592263" y="4254500"/>
            <a:ext cx="2312987" cy="358775"/>
          </a:xfrm>
          <a:prstGeom prst="line">
            <a:avLst/>
          </a:prstGeom>
          <a:noFill/>
          <a:ln w="15875">
            <a:solidFill>
              <a:schemeClr val="tx1"/>
            </a:solidFill>
            <a:round/>
            <a:headEnd/>
            <a:tailEnd/>
          </a:ln>
          <a:effectLst>
            <a:outerShdw blurRad="25400" dist="12700" dir="16500025" rotWithShape="0">
              <a:schemeClr val="bg1"/>
            </a:outerShdw>
          </a:effectLst>
        </p:spPr>
      </p:cxnSp>
      <p:cxnSp>
        <p:nvCxnSpPr>
          <p:cNvPr id="56" name="Straight Connector 55"/>
          <p:cNvCxnSpPr>
            <a:cxnSpLocks noChangeShapeType="1"/>
          </p:cNvCxnSpPr>
          <p:nvPr/>
        </p:nvCxnSpPr>
        <p:spPr bwMode="auto">
          <a:xfrm flipV="1">
            <a:off x="1141413" y="4746625"/>
            <a:ext cx="2454275" cy="144463"/>
          </a:xfrm>
          <a:prstGeom prst="line">
            <a:avLst/>
          </a:prstGeom>
          <a:noFill/>
          <a:ln w="15875">
            <a:solidFill>
              <a:schemeClr val="tx1"/>
            </a:solidFill>
            <a:round/>
            <a:headEnd/>
            <a:tailEnd/>
          </a:ln>
          <a:effectLst>
            <a:outerShdw blurRad="25400" dist="12700" dir="16500025" rotWithShape="0">
              <a:schemeClr val="bg1"/>
            </a:outerShdw>
          </a:effectLst>
        </p:spPr>
      </p:cxnSp>
      <p:cxnSp>
        <p:nvCxnSpPr>
          <p:cNvPr id="58" name="Straight Connector 57"/>
          <p:cNvCxnSpPr>
            <a:cxnSpLocks noChangeShapeType="1"/>
          </p:cNvCxnSpPr>
          <p:nvPr/>
        </p:nvCxnSpPr>
        <p:spPr bwMode="auto">
          <a:xfrm flipV="1">
            <a:off x="1595438" y="5016500"/>
            <a:ext cx="2452687" cy="207963"/>
          </a:xfrm>
          <a:prstGeom prst="line">
            <a:avLst/>
          </a:prstGeom>
          <a:noFill/>
          <a:ln w="15875">
            <a:solidFill>
              <a:schemeClr val="tx1"/>
            </a:solidFill>
            <a:round/>
            <a:headEnd/>
            <a:tailEnd/>
          </a:ln>
          <a:effectLst>
            <a:outerShdw blurRad="25400" dist="12700" dir="16500025" rotWithShape="0">
              <a:schemeClr val="bg1"/>
            </a:outerShdw>
          </a:effectLst>
        </p:spPr>
      </p:cxnSp>
      <p:cxnSp>
        <p:nvCxnSpPr>
          <p:cNvPr id="60" name="Straight Connector 59"/>
          <p:cNvCxnSpPr>
            <a:cxnSpLocks noChangeShapeType="1"/>
          </p:cNvCxnSpPr>
          <p:nvPr/>
        </p:nvCxnSpPr>
        <p:spPr bwMode="auto">
          <a:xfrm flipV="1">
            <a:off x="1493838" y="5310188"/>
            <a:ext cx="2760662" cy="247650"/>
          </a:xfrm>
          <a:prstGeom prst="line">
            <a:avLst/>
          </a:prstGeom>
          <a:noFill/>
          <a:ln w="15875">
            <a:solidFill>
              <a:schemeClr val="tx1"/>
            </a:solidFill>
            <a:round/>
            <a:headEnd/>
            <a:tailEnd/>
          </a:ln>
          <a:effectLst>
            <a:outerShdw blurRad="25400" dist="12700" dir="16500025" rotWithShape="0">
              <a:schemeClr val="bg1"/>
            </a:outerShdw>
          </a:effectLst>
        </p:spPr>
      </p:cxnSp>
      <p:cxnSp>
        <p:nvCxnSpPr>
          <p:cNvPr id="62" name="Straight Connector 61"/>
          <p:cNvCxnSpPr>
            <a:cxnSpLocks noChangeShapeType="1"/>
          </p:cNvCxnSpPr>
          <p:nvPr/>
        </p:nvCxnSpPr>
        <p:spPr bwMode="auto">
          <a:xfrm flipV="1">
            <a:off x="5746750" y="700088"/>
            <a:ext cx="1446213" cy="363537"/>
          </a:xfrm>
          <a:prstGeom prst="line">
            <a:avLst/>
          </a:prstGeom>
          <a:noFill/>
          <a:ln w="15875">
            <a:solidFill>
              <a:schemeClr val="tx1"/>
            </a:solidFill>
            <a:round/>
            <a:headEnd/>
            <a:tailEnd/>
          </a:ln>
          <a:effectLst>
            <a:outerShdw blurRad="25400" dist="12700" dir="16500025" rotWithShape="0">
              <a:schemeClr val="bg1"/>
            </a:outerShdw>
          </a:effectLst>
        </p:spPr>
      </p:cxnSp>
      <p:cxnSp>
        <p:nvCxnSpPr>
          <p:cNvPr id="64" name="Straight Connector 63"/>
          <p:cNvCxnSpPr>
            <a:cxnSpLocks noChangeShapeType="1"/>
          </p:cNvCxnSpPr>
          <p:nvPr/>
        </p:nvCxnSpPr>
        <p:spPr bwMode="auto">
          <a:xfrm flipV="1">
            <a:off x="6056313" y="1169988"/>
            <a:ext cx="1141412" cy="909637"/>
          </a:xfrm>
          <a:prstGeom prst="line">
            <a:avLst/>
          </a:prstGeom>
          <a:noFill/>
          <a:ln w="15875">
            <a:solidFill>
              <a:schemeClr val="tx1"/>
            </a:solidFill>
            <a:round/>
            <a:headEnd/>
            <a:tailEnd/>
          </a:ln>
          <a:effectLst>
            <a:outerShdw blurRad="25400" dist="12700" dir="16500025" rotWithShape="0">
              <a:schemeClr val="bg1"/>
            </a:outerShdw>
          </a:effectLst>
        </p:spPr>
      </p:cxnSp>
      <p:cxnSp>
        <p:nvCxnSpPr>
          <p:cNvPr id="66" name="Straight Connector 65"/>
          <p:cNvCxnSpPr>
            <a:cxnSpLocks noChangeShapeType="1"/>
          </p:cNvCxnSpPr>
          <p:nvPr/>
        </p:nvCxnSpPr>
        <p:spPr bwMode="auto">
          <a:xfrm flipV="1">
            <a:off x="5675313" y="1560513"/>
            <a:ext cx="1522412" cy="1185862"/>
          </a:xfrm>
          <a:prstGeom prst="line">
            <a:avLst/>
          </a:prstGeom>
          <a:noFill/>
          <a:ln w="15875">
            <a:solidFill>
              <a:schemeClr val="tx1"/>
            </a:solidFill>
            <a:round/>
            <a:headEnd/>
            <a:tailEnd/>
          </a:ln>
          <a:effectLst>
            <a:outerShdw blurRad="25400" dist="12700" dir="16500025" rotWithShape="0">
              <a:schemeClr val="bg1"/>
            </a:outerShdw>
          </a:effectLst>
        </p:spPr>
      </p:cxnSp>
      <p:cxnSp>
        <p:nvCxnSpPr>
          <p:cNvPr id="68" name="Straight Connector 67"/>
          <p:cNvCxnSpPr>
            <a:cxnSpLocks noChangeShapeType="1"/>
          </p:cNvCxnSpPr>
          <p:nvPr/>
        </p:nvCxnSpPr>
        <p:spPr bwMode="auto">
          <a:xfrm flipV="1">
            <a:off x="6532563" y="1958975"/>
            <a:ext cx="649287" cy="469900"/>
          </a:xfrm>
          <a:prstGeom prst="line">
            <a:avLst/>
          </a:prstGeom>
          <a:noFill/>
          <a:ln w="15875">
            <a:solidFill>
              <a:schemeClr val="tx1"/>
            </a:solidFill>
            <a:round/>
            <a:headEnd/>
            <a:tailEnd/>
          </a:ln>
          <a:effectLst>
            <a:outerShdw blurRad="25400" dist="12700" dir="16500025" rotWithShape="0">
              <a:schemeClr val="bg1"/>
            </a:outerShdw>
          </a:effectLst>
        </p:spPr>
      </p:cxnSp>
      <p:cxnSp>
        <p:nvCxnSpPr>
          <p:cNvPr id="70" name="Straight Connector 69"/>
          <p:cNvCxnSpPr>
            <a:cxnSpLocks noChangeShapeType="1"/>
          </p:cNvCxnSpPr>
          <p:nvPr/>
        </p:nvCxnSpPr>
        <p:spPr bwMode="auto">
          <a:xfrm flipV="1">
            <a:off x="6238875" y="2246313"/>
            <a:ext cx="950913" cy="674687"/>
          </a:xfrm>
          <a:prstGeom prst="line">
            <a:avLst/>
          </a:prstGeom>
          <a:noFill/>
          <a:ln w="15875">
            <a:solidFill>
              <a:schemeClr val="tx1"/>
            </a:solidFill>
            <a:round/>
            <a:headEnd/>
            <a:tailEnd/>
          </a:ln>
          <a:effectLst>
            <a:outerShdw blurRad="25400" dist="12700" dir="16500025" rotWithShape="0">
              <a:schemeClr val="bg1"/>
            </a:outerShdw>
          </a:effectLst>
        </p:spPr>
      </p:cxnSp>
      <p:cxnSp>
        <p:nvCxnSpPr>
          <p:cNvPr id="72" name="Straight Connector 71"/>
          <p:cNvCxnSpPr>
            <a:cxnSpLocks noChangeShapeType="1"/>
          </p:cNvCxnSpPr>
          <p:nvPr/>
        </p:nvCxnSpPr>
        <p:spPr bwMode="auto">
          <a:xfrm flipV="1">
            <a:off x="5849938" y="2636838"/>
            <a:ext cx="1331912" cy="506412"/>
          </a:xfrm>
          <a:prstGeom prst="line">
            <a:avLst/>
          </a:prstGeom>
          <a:noFill/>
          <a:ln w="15875">
            <a:solidFill>
              <a:schemeClr val="tx1"/>
            </a:solidFill>
            <a:round/>
            <a:headEnd/>
            <a:tailEnd/>
          </a:ln>
          <a:effectLst>
            <a:outerShdw blurRad="25400" dist="12700" dir="16500025" rotWithShape="0">
              <a:schemeClr val="bg1"/>
            </a:outerShdw>
          </a:effectLst>
        </p:spPr>
      </p:cxnSp>
      <p:cxnSp>
        <p:nvCxnSpPr>
          <p:cNvPr id="75" name="Straight Connector 74"/>
          <p:cNvCxnSpPr>
            <a:cxnSpLocks noChangeShapeType="1"/>
          </p:cNvCxnSpPr>
          <p:nvPr/>
        </p:nvCxnSpPr>
        <p:spPr bwMode="auto">
          <a:xfrm flipV="1">
            <a:off x="6207125" y="3027363"/>
            <a:ext cx="958850" cy="234950"/>
          </a:xfrm>
          <a:prstGeom prst="line">
            <a:avLst/>
          </a:prstGeom>
          <a:noFill/>
          <a:ln w="15875">
            <a:solidFill>
              <a:schemeClr val="tx1"/>
            </a:solidFill>
            <a:round/>
            <a:headEnd/>
            <a:tailEnd/>
          </a:ln>
          <a:effectLst>
            <a:outerShdw blurRad="25400" dist="12700" dir="16500025" rotWithShape="0">
              <a:schemeClr val="bg1"/>
            </a:outerShdw>
          </a:effectLst>
        </p:spPr>
      </p:cxnSp>
      <p:cxnSp>
        <p:nvCxnSpPr>
          <p:cNvPr id="77" name="Straight Connector 76"/>
          <p:cNvCxnSpPr>
            <a:cxnSpLocks noChangeShapeType="1"/>
          </p:cNvCxnSpPr>
          <p:nvPr/>
        </p:nvCxnSpPr>
        <p:spPr bwMode="auto">
          <a:xfrm flipV="1">
            <a:off x="5953125" y="3394075"/>
            <a:ext cx="1260475" cy="114300"/>
          </a:xfrm>
          <a:prstGeom prst="line">
            <a:avLst/>
          </a:prstGeom>
          <a:noFill/>
          <a:ln w="15875">
            <a:solidFill>
              <a:schemeClr val="tx1"/>
            </a:solidFill>
            <a:round/>
            <a:headEnd/>
            <a:tailEnd/>
          </a:ln>
          <a:effectLst>
            <a:outerShdw blurRad="25400" dist="12700" dir="16500025" rotWithShape="0">
              <a:schemeClr val="bg1"/>
            </a:outerShdw>
          </a:effectLst>
        </p:spPr>
      </p:cxnSp>
      <p:cxnSp>
        <p:nvCxnSpPr>
          <p:cNvPr id="79" name="Straight Connector 78"/>
          <p:cNvCxnSpPr>
            <a:cxnSpLocks noChangeShapeType="1"/>
            <a:endCxn id="23576" idx="1"/>
          </p:cNvCxnSpPr>
          <p:nvPr/>
        </p:nvCxnSpPr>
        <p:spPr bwMode="auto">
          <a:xfrm>
            <a:off x="6477000" y="3556000"/>
            <a:ext cx="698500" cy="107950"/>
          </a:xfrm>
          <a:prstGeom prst="line">
            <a:avLst/>
          </a:prstGeom>
          <a:noFill/>
          <a:ln w="15875">
            <a:solidFill>
              <a:schemeClr val="tx1"/>
            </a:solidFill>
            <a:round/>
            <a:headEnd/>
            <a:tailEnd/>
          </a:ln>
          <a:effectLst>
            <a:outerShdw blurRad="25400" dist="12700" dir="4859940" rotWithShape="0">
              <a:schemeClr val="bg1"/>
            </a:outerShdw>
          </a:effectLst>
        </p:spPr>
      </p:cxnSp>
      <p:cxnSp>
        <p:nvCxnSpPr>
          <p:cNvPr id="81" name="Straight Connector 80"/>
          <p:cNvCxnSpPr>
            <a:cxnSpLocks noChangeShapeType="1"/>
          </p:cNvCxnSpPr>
          <p:nvPr/>
        </p:nvCxnSpPr>
        <p:spPr bwMode="auto">
          <a:xfrm>
            <a:off x="5889625" y="3706813"/>
            <a:ext cx="1293813" cy="261937"/>
          </a:xfrm>
          <a:prstGeom prst="line">
            <a:avLst/>
          </a:prstGeom>
          <a:noFill/>
          <a:ln w="15875">
            <a:solidFill>
              <a:schemeClr val="tx1"/>
            </a:solidFill>
            <a:round/>
            <a:headEnd/>
            <a:tailEnd/>
          </a:ln>
          <a:effectLst>
            <a:outerShdw blurRad="25400" dist="12700" dir="4859940" rotWithShape="0">
              <a:schemeClr val="bg1"/>
            </a:outerShdw>
          </a:effectLst>
        </p:spPr>
      </p:cxnSp>
      <p:cxnSp>
        <p:nvCxnSpPr>
          <p:cNvPr id="83" name="Straight Connector 82"/>
          <p:cNvCxnSpPr>
            <a:cxnSpLocks noChangeShapeType="1"/>
          </p:cNvCxnSpPr>
          <p:nvPr/>
        </p:nvCxnSpPr>
        <p:spPr bwMode="auto">
          <a:xfrm>
            <a:off x="6604000" y="3960813"/>
            <a:ext cx="595313" cy="349250"/>
          </a:xfrm>
          <a:prstGeom prst="line">
            <a:avLst/>
          </a:prstGeom>
          <a:noFill/>
          <a:ln w="15875">
            <a:solidFill>
              <a:schemeClr val="tx1"/>
            </a:solidFill>
            <a:round/>
            <a:headEnd/>
            <a:tailEnd/>
          </a:ln>
          <a:effectLst>
            <a:outerShdw blurRad="25400" dist="12700" dir="4859940" rotWithShape="0">
              <a:schemeClr val="bg1"/>
            </a:outerShdw>
          </a:effectLst>
        </p:spPr>
      </p:cxnSp>
      <p:cxnSp>
        <p:nvCxnSpPr>
          <p:cNvPr id="88" name="Straight Connector 87"/>
          <p:cNvCxnSpPr>
            <a:cxnSpLocks noChangeShapeType="1"/>
          </p:cNvCxnSpPr>
          <p:nvPr/>
        </p:nvCxnSpPr>
        <p:spPr bwMode="auto">
          <a:xfrm rot="16200000" flipH="1">
            <a:off x="6625432" y="4267994"/>
            <a:ext cx="681037" cy="466725"/>
          </a:xfrm>
          <a:prstGeom prst="line">
            <a:avLst/>
          </a:prstGeom>
          <a:noFill/>
          <a:ln w="15875">
            <a:solidFill>
              <a:schemeClr val="tx1"/>
            </a:solidFill>
            <a:round/>
            <a:headEnd/>
            <a:tailEnd/>
          </a:ln>
          <a:effectLst>
            <a:outerShdw blurRad="25400" dist="12700" dir="4859940" rotWithShape="0">
              <a:schemeClr val="bg1"/>
            </a:outerShdw>
          </a:effectLst>
        </p:spPr>
      </p:cxnSp>
      <p:sp>
        <p:nvSpPr>
          <p:cNvPr id="93" name="Freeform 92"/>
          <p:cNvSpPr>
            <a:spLocks noChangeArrowheads="1"/>
          </p:cNvSpPr>
          <p:nvPr/>
        </p:nvSpPr>
        <p:spPr bwMode="auto">
          <a:xfrm>
            <a:off x="6461125" y="4206875"/>
            <a:ext cx="738188" cy="1087438"/>
          </a:xfrm>
          <a:custGeom>
            <a:avLst/>
            <a:gdLst>
              <a:gd name="T0" fmla="*/ 0 w 738188"/>
              <a:gd name="T1" fmla="*/ 0 h 1087438"/>
              <a:gd name="T2" fmla="*/ 452438 w 738188"/>
              <a:gd name="T3" fmla="*/ 1039813 h 1087438"/>
              <a:gd name="T4" fmla="*/ 738188 w 738188"/>
              <a:gd name="T5" fmla="*/ 1087438 h 1087438"/>
              <a:gd name="T6" fmla="*/ 0 60000 65536"/>
              <a:gd name="T7" fmla="*/ 0 60000 65536"/>
              <a:gd name="T8" fmla="*/ 0 60000 65536"/>
              <a:gd name="T9" fmla="*/ 0 w 738188"/>
              <a:gd name="T10" fmla="*/ 0 h 1087438"/>
              <a:gd name="T11" fmla="*/ 738188 w 738188"/>
              <a:gd name="T12" fmla="*/ 1087438 h 1087438"/>
            </a:gdLst>
            <a:ahLst/>
            <a:cxnLst>
              <a:cxn ang="T6">
                <a:pos x="T0" y="T1"/>
              </a:cxn>
              <a:cxn ang="T7">
                <a:pos x="T2" y="T3"/>
              </a:cxn>
              <a:cxn ang="T8">
                <a:pos x="T4" y="T5"/>
              </a:cxn>
            </a:cxnLst>
            <a:rect l="T9" t="T10" r="T11" b="T12"/>
            <a:pathLst>
              <a:path w="738188" h="1087438">
                <a:moveTo>
                  <a:pt x="0" y="0"/>
                </a:moveTo>
                <a:lnTo>
                  <a:pt x="452438" y="1039813"/>
                </a:lnTo>
                <a:lnTo>
                  <a:pt x="738188" y="1087438"/>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New Roman"/>
              <a:ea typeface="+mn-ea"/>
              <a:cs typeface="Times New Roman"/>
            </a:endParaRPr>
          </a:p>
        </p:txBody>
      </p:sp>
      <p:sp>
        <p:nvSpPr>
          <p:cNvPr id="94" name="Freeform 93"/>
          <p:cNvSpPr>
            <a:spLocks noChangeArrowheads="1"/>
          </p:cNvSpPr>
          <p:nvPr/>
        </p:nvSpPr>
        <p:spPr bwMode="auto">
          <a:xfrm>
            <a:off x="5230813" y="4246563"/>
            <a:ext cx="1944687" cy="1508125"/>
          </a:xfrm>
          <a:custGeom>
            <a:avLst/>
            <a:gdLst>
              <a:gd name="T0" fmla="*/ 563562 w 1944687"/>
              <a:gd name="T1" fmla="*/ 0 h 1508125"/>
              <a:gd name="T2" fmla="*/ 1944687 w 1944687"/>
              <a:gd name="T3" fmla="*/ 1508125 h 1508125"/>
              <a:gd name="T4" fmla="*/ 0 w 1944687"/>
              <a:gd name="T5" fmla="*/ 690562 h 1508125"/>
              <a:gd name="T6" fmla="*/ 0 60000 65536"/>
              <a:gd name="T7" fmla="*/ 0 60000 65536"/>
              <a:gd name="T8" fmla="*/ 0 60000 65536"/>
              <a:gd name="T9" fmla="*/ 0 w 1944687"/>
              <a:gd name="T10" fmla="*/ 0 h 1508125"/>
              <a:gd name="T11" fmla="*/ 1944687 w 1944687"/>
              <a:gd name="T12" fmla="*/ 1508125 h 1508125"/>
            </a:gdLst>
            <a:ahLst/>
            <a:cxnLst>
              <a:cxn ang="T6">
                <a:pos x="T0" y="T1"/>
              </a:cxn>
              <a:cxn ang="T7">
                <a:pos x="T2" y="T3"/>
              </a:cxn>
              <a:cxn ang="T8">
                <a:pos x="T4" y="T5"/>
              </a:cxn>
            </a:cxnLst>
            <a:rect l="T9" t="T10" r="T11" b="T12"/>
            <a:pathLst>
              <a:path w="1944687" h="1508125">
                <a:moveTo>
                  <a:pt x="563562" y="0"/>
                </a:moveTo>
                <a:lnTo>
                  <a:pt x="1944687" y="1508125"/>
                </a:lnTo>
                <a:lnTo>
                  <a:pt x="0" y="690562"/>
                </a:lnTo>
              </a:path>
            </a:pathLst>
          </a:custGeom>
          <a:noFill/>
          <a:ln w="15875">
            <a:solidFill>
              <a:schemeClr val="tx1"/>
            </a:solidFill>
            <a:round/>
            <a:headEnd/>
            <a:tailEnd/>
          </a:ln>
          <a:effectLst>
            <a:outerShdw blurRad="381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New Roman"/>
              <a:ea typeface="+mn-ea"/>
              <a:cs typeface="Times New Roman"/>
            </a:endParaRPr>
          </a:p>
        </p:txBody>
      </p:sp>
      <p:sp>
        <p:nvSpPr>
          <p:cNvPr id="2" name="Oval 1"/>
          <p:cNvSpPr/>
          <p:nvPr/>
        </p:nvSpPr>
        <p:spPr>
          <a:xfrm>
            <a:off x="308344" y="4730750"/>
            <a:ext cx="925033" cy="33655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333338" y="1927225"/>
            <a:ext cx="1878234" cy="62388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488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5" descr="pap13_fig_11_10ablect.jpg"/>
          <p:cNvPicPr>
            <a:picLocks noChangeAspect="1"/>
          </p:cNvPicPr>
          <p:nvPr/>
        </p:nvPicPr>
        <p:blipFill>
          <a:blip r:embed="rId3" cstate="print"/>
          <a:srcRect/>
          <a:stretch>
            <a:fillRect/>
          </a:stretch>
        </p:blipFill>
        <p:spPr bwMode="auto">
          <a:xfrm>
            <a:off x="3884613" y="2079625"/>
            <a:ext cx="5092700" cy="4394200"/>
          </a:xfrm>
          <a:prstGeom prst="rect">
            <a:avLst/>
          </a:prstGeom>
          <a:noFill/>
          <a:ln w="9525">
            <a:noFill/>
            <a:miter lim="800000"/>
            <a:headEnd/>
            <a:tailEnd/>
          </a:ln>
        </p:spPr>
      </p:pic>
      <p:sp>
        <p:nvSpPr>
          <p:cNvPr id="43010" name="Rectangle 2"/>
          <p:cNvSpPr>
            <a:spLocks noGrp="1" noChangeArrowheads="1"/>
          </p:cNvSpPr>
          <p:nvPr>
            <p:ph type="title"/>
          </p:nvPr>
        </p:nvSpPr>
        <p:spPr/>
        <p:txBody>
          <a:bodyPr>
            <a:normAutofit/>
          </a:bodyPr>
          <a:lstStyle/>
          <a:p>
            <a:pPr eaLnBrk="1" fontAlgn="auto" hangingPunct="1">
              <a:spcAft>
                <a:spcPts val="0"/>
              </a:spcAft>
              <a:defRPr/>
            </a:pPr>
            <a:r>
              <a:rPr lang="en-US" dirty="0" smtClean="0"/>
              <a:t>Major Skeletal Muscles</a:t>
            </a:r>
            <a:endParaRPr lang="en-US" dirty="0"/>
          </a:p>
        </p:txBody>
      </p:sp>
      <p:sp>
        <p:nvSpPr>
          <p:cNvPr id="53251" name="Rectangle 3"/>
          <p:cNvSpPr>
            <a:spLocks noGrp="1" noChangeArrowheads="1"/>
          </p:cNvSpPr>
          <p:nvPr>
            <p:ph sz="half" idx="1"/>
          </p:nvPr>
        </p:nvSpPr>
        <p:spPr>
          <a:xfrm>
            <a:off x="222250" y="854075"/>
            <a:ext cx="8509000" cy="1431925"/>
          </a:xfrm>
        </p:spPr>
        <p:txBody>
          <a:bodyPr/>
          <a:lstStyle/>
          <a:p>
            <a:pPr eaLnBrk="1" hangingPunct="1">
              <a:lnSpc>
                <a:spcPct val="140000"/>
              </a:lnSpc>
            </a:pPr>
            <a:r>
              <a:rPr lang="en-US" dirty="0" smtClean="0"/>
              <a:t>Some of the more common muscles that originate on the trunk include:</a:t>
            </a:r>
          </a:p>
          <a:p>
            <a:pPr lvl="1" eaLnBrk="1" hangingPunct="1">
              <a:lnSpc>
                <a:spcPct val="170000"/>
              </a:lnSpc>
            </a:pPr>
            <a:endParaRPr lang="en-US" dirty="0" smtClean="0"/>
          </a:p>
        </p:txBody>
      </p:sp>
      <p:sp>
        <p:nvSpPr>
          <p:cNvPr id="53252" name="Content Placeholder 5"/>
          <p:cNvSpPr txBox="1">
            <a:spLocks/>
          </p:cNvSpPr>
          <p:nvPr/>
        </p:nvSpPr>
        <p:spPr bwMode="auto">
          <a:xfrm>
            <a:off x="237461" y="1994418"/>
            <a:ext cx="3367088" cy="4752975"/>
          </a:xfrm>
          <a:prstGeom prst="rect">
            <a:avLst/>
          </a:prstGeom>
          <a:noFill/>
          <a:ln w="9525">
            <a:noFill/>
            <a:miter lim="800000"/>
            <a:headEnd/>
            <a:tailEnd/>
          </a:ln>
        </p:spPr>
        <p:txBody>
          <a:bodyPr>
            <a:spAutoFit/>
          </a:bodyPr>
          <a:lstStyle/>
          <a:p>
            <a:pPr marL="349250" lvl="1" indent="-349250">
              <a:lnSpc>
                <a:spcPct val="130000"/>
              </a:lnSpc>
              <a:buClr>
                <a:srgbClr val="785014"/>
              </a:buClr>
              <a:buSzPct val="70000"/>
              <a:buFontTx/>
              <a:buBlip>
                <a:blip r:embed="rId4"/>
              </a:buBlip>
            </a:pPr>
            <a:r>
              <a:rPr lang="en-US" sz="2600" dirty="0" err="1">
                <a:solidFill>
                  <a:srgbClr val="292934"/>
                </a:solidFill>
                <a:latin typeface="Sylfaen" pitchFamily="18" charset="0"/>
              </a:rPr>
              <a:t>Pectoralis</a:t>
            </a:r>
            <a:r>
              <a:rPr lang="en-US" sz="2600" dirty="0">
                <a:solidFill>
                  <a:srgbClr val="292934"/>
                </a:solidFill>
                <a:latin typeface="Sylfaen" pitchFamily="18" charset="0"/>
              </a:rPr>
              <a:t> major and minor </a:t>
            </a:r>
          </a:p>
          <a:p>
            <a:pPr marL="349250" lvl="1" indent="-349250">
              <a:lnSpc>
                <a:spcPct val="130000"/>
              </a:lnSpc>
              <a:buClr>
                <a:srgbClr val="785014"/>
              </a:buClr>
              <a:buSzPct val="70000"/>
              <a:buFontTx/>
              <a:buBlip>
                <a:blip r:embed="rId4"/>
              </a:buBlip>
            </a:pPr>
            <a:r>
              <a:rPr lang="en-US" sz="2600" dirty="0">
                <a:solidFill>
                  <a:srgbClr val="292934"/>
                </a:solidFill>
                <a:latin typeface="Sylfaen" pitchFamily="18" charset="0"/>
              </a:rPr>
              <a:t>Anterior abdominal muscle group</a:t>
            </a:r>
          </a:p>
          <a:p>
            <a:pPr marL="349250" lvl="1" indent="-349250">
              <a:lnSpc>
                <a:spcPct val="130000"/>
              </a:lnSpc>
              <a:buClr>
                <a:srgbClr val="785014"/>
              </a:buClr>
              <a:buSzPct val="70000"/>
              <a:buFontTx/>
              <a:buBlip>
                <a:blip r:embed="rId4"/>
              </a:buBlip>
            </a:pPr>
            <a:r>
              <a:rPr lang="en-US" sz="2600" dirty="0">
                <a:solidFill>
                  <a:srgbClr val="292934"/>
                </a:solidFill>
                <a:latin typeface="Sylfaen" pitchFamily="18" charset="0"/>
              </a:rPr>
              <a:t>Latissimus </a:t>
            </a:r>
            <a:r>
              <a:rPr lang="en-US" sz="2600" dirty="0" err="1">
                <a:solidFill>
                  <a:srgbClr val="292934"/>
                </a:solidFill>
                <a:latin typeface="Sylfaen" pitchFamily="18" charset="0"/>
              </a:rPr>
              <a:t>dorsi</a:t>
            </a:r>
            <a:endParaRPr lang="en-US" sz="2600" dirty="0">
              <a:solidFill>
                <a:srgbClr val="292934"/>
              </a:solidFill>
              <a:latin typeface="Sylfaen" pitchFamily="18" charset="0"/>
            </a:endParaRPr>
          </a:p>
          <a:p>
            <a:pPr marL="349250" lvl="1" indent="-349250">
              <a:lnSpc>
                <a:spcPct val="130000"/>
              </a:lnSpc>
              <a:buClr>
                <a:srgbClr val="785014"/>
              </a:buClr>
              <a:buSzPct val="70000"/>
              <a:buFontTx/>
              <a:buBlip>
                <a:blip r:embed="rId4"/>
              </a:buBlip>
            </a:pPr>
            <a:r>
              <a:rPr lang="en-US" sz="2600" dirty="0">
                <a:solidFill>
                  <a:srgbClr val="292934"/>
                </a:solidFill>
                <a:latin typeface="Sylfaen" pitchFamily="18" charset="0"/>
              </a:rPr>
              <a:t>Biceps </a:t>
            </a:r>
            <a:r>
              <a:rPr lang="en-US" sz="2600" dirty="0" err="1">
                <a:solidFill>
                  <a:srgbClr val="292934"/>
                </a:solidFill>
                <a:latin typeface="Sylfaen" pitchFamily="18" charset="0"/>
              </a:rPr>
              <a:t>brachii</a:t>
            </a:r>
            <a:endParaRPr lang="en-US" sz="2600" dirty="0">
              <a:solidFill>
                <a:srgbClr val="292934"/>
              </a:solidFill>
              <a:latin typeface="Sylfaen" pitchFamily="18" charset="0"/>
            </a:endParaRPr>
          </a:p>
          <a:p>
            <a:pPr marL="349250" lvl="1" indent="-349250">
              <a:lnSpc>
                <a:spcPct val="130000"/>
              </a:lnSpc>
              <a:buClr>
                <a:srgbClr val="785014"/>
              </a:buClr>
              <a:buSzPct val="70000"/>
              <a:buFontTx/>
              <a:buBlip>
                <a:blip r:embed="rId4"/>
              </a:buBlip>
            </a:pPr>
            <a:r>
              <a:rPr lang="en-US" sz="2600" dirty="0">
                <a:solidFill>
                  <a:srgbClr val="292934"/>
                </a:solidFill>
                <a:latin typeface="Sylfaen" pitchFamily="18" charset="0"/>
              </a:rPr>
              <a:t>Diaphragm</a:t>
            </a:r>
          </a:p>
          <a:p>
            <a:pPr marL="349250" lvl="1" indent="-349250">
              <a:lnSpc>
                <a:spcPct val="130000"/>
              </a:lnSpc>
              <a:buClr>
                <a:srgbClr val="785014"/>
              </a:buClr>
              <a:buSzPct val="70000"/>
              <a:buFontTx/>
              <a:buBlip>
                <a:blip r:embed="rId4"/>
              </a:buBlip>
            </a:pPr>
            <a:r>
              <a:rPr lang="en-US" sz="2600" dirty="0">
                <a:solidFill>
                  <a:srgbClr val="292934"/>
                </a:solidFill>
                <a:latin typeface="Sylfaen" pitchFamily="18" charset="0"/>
              </a:rPr>
              <a:t>Trapezius</a:t>
            </a:r>
          </a:p>
          <a:p>
            <a:pPr marL="349250" lvl="1" indent="-349250">
              <a:lnSpc>
                <a:spcPct val="130000"/>
              </a:lnSpc>
              <a:buClr>
                <a:srgbClr val="785014"/>
              </a:buClr>
              <a:buSzPct val="70000"/>
              <a:buFontTx/>
              <a:buBlip>
                <a:blip r:embed="rId4"/>
              </a:buBlip>
            </a:pPr>
            <a:r>
              <a:rPr lang="en-US" sz="2600" dirty="0">
                <a:solidFill>
                  <a:srgbClr val="292934"/>
                </a:solidFill>
                <a:latin typeface="Sylfaen" pitchFamily="18" charset="0"/>
              </a:rPr>
              <a:t>Deltoid</a:t>
            </a:r>
            <a:endParaRPr lang="en-US" sz="2600" dirty="0">
              <a:latin typeface="Sylfaen" pitchFamily="18" charset="0"/>
            </a:endParaRPr>
          </a:p>
        </p:txBody>
      </p:sp>
      <p:sp>
        <p:nvSpPr>
          <p:cNvPr id="6" name="Rounded Rectangular Callout 5"/>
          <p:cNvSpPr/>
          <p:nvPr/>
        </p:nvSpPr>
        <p:spPr>
          <a:xfrm>
            <a:off x="3498775" y="1464039"/>
            <a:ext cx="5134861" cy="367049"/>
          </a:xfrm>
          <a:prstGeom prst="wedgeRoundRectCallout">
            <a:avLst>
              <a:gd name="adj1" fmla="val -51601"/>
              <a:gd name="adj2" fmla="val 111697"/>
              <a:gd name="adj3" fmla="val 16667"/>
            </a:avLst>
          </a:prstGeom>
          <a:solidFill>
            <a:schemeClr val="tx1">
              <a:lumMod val="50000"/>
              <a:lumOff val="50000"/>
              <a:alpha val="74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95000"/>
                  </a:schemeClr>
                </a:solidFill>
              </a:rPr>
              <a:t>Describe each action of each muscle you can see…</a:t>
            </a:r>
            <a:endParaRPr lang="en-US"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Major Skeletal Muscles</a:t>
            </a:r>
            <a:endParaRPr lang="en-US" dirty="0"/>
          </a:p>
        </p:txBody>
      </p:sp>
      <p:sp>
        <p:nvSpPr>
          <p:cNvPr id="55298" name="Content Placeholder 3"/>
          <p:cNvSpPr>
            <a:spLocks noGrp="1"/>
          </p:cNvSpPr>
          <p:nvPr>
            <p:ph sz="half" idx="4294967295"/>
          </p:nvPr>
        </p:nvSpPr>
        <p:spPr>
          <a:xfrm>
            <a:off x="303213" y="1027113"/>
            <a:ext cx="8688387" cy="849312"/>
          </a:xfrm>
        </p:spPr>
        <p:txBody>
          <a:bodyPr/>
          <a:lstStyle/>
          <a:p>
            <a:pPr eaLnBrk="1" hangingPunct="1"/>
            <a:r>
              <a:rPr lang="en-US" smtClean="0"/>
              <a:t>Muscles that move the pectoral girdle (shoulder)</a:t>
            </a:r>
          </a:p>
        </p:txBody>
      </p:sp>
      <p:sp>
        <p:nvSpPr>
          <p:cNvPr id="55300" name="Content Placeholder 3"/>
          <p:cNvSpPr>
            <a:spLocks noGrp="1"/>
          </p:cNvSpPr>
          <p:nvPr>
            <p:ph sz="half" idx="4294967295"/>
          </p:nvPr>
        </p:nvSpPr>
        <p:spPr>
          <a:xfrm>
            <a:off x="0" y="1676400"/>
            <a:ext cx="2859567" cy="4756298"/>
          </a:xfrm>
        </p:spPr>
        <p:txBody>
          <a:bodyPr/>
          <a:lstStyle/>
          <a:p>
            <a:pPr eaLnBrk="1" hangingPunct="1">
              <a:lnSpc>
                <a:spcPct val="145000"/>
              </a:lnSpc>
            </a:pPr>
            <a:r>
              <a:rPr lang="en-US" sz="2000" dirty="0" err="1" smtClean="0"/>
              <a:t>Pectoralis</a:t>
            </a:r>
            <a:r>
              <a:rPr lang="en-US" sz="2000" dirty="0" smtClean="0"/>
              <a:t> major </a:t>
            </a:r>
          </a:p>
          <a:p>
            <a:pPr lvl="1" eaLnBrk="1" hangingPunct="1">
              <a:lnSpc>
                <a:spcPct val="145000"/>
              </a:lnSpc>
            </a:pPr>
            <a:r>
              <a:rPr lang="en-US" sz="2000" dirty="0" smtClean="0"/>
              <a:t>Origin: Clavicle and sternum</a:t>
            </a:r>
          </a:p>
          <a:p>
            <a:pPr lvl="1" eaLnBrk="1" hangingPunct="1">
              <a:lnSpc>
                <a:spcPct val="145000"/>
              </a:lnSpc>
            </a:pPr>
            <a:r>
              <a:rPr lang="en-US" sz="2000" dirty="0" smtClean="0"/>
              <a:t>Insertion: Proximal </a:t>
            </a:r>
            <a:br>
              <a:rPr lang="en-US" sz="2000" dirty="0" smtClean="0"/>
            </a:br>
            <a:r>
              <a:rPr lang="en-US" sz="2000" dirty="0" err="1" smtClean="0"/>
              <a:t>humerus</a:t>
            </a:r>
            <a:endParaRPr lang="en-US" sz="2000" dirty="0" smtClean="0"/>
          </a:p>
          <a:p>
            <a:pPr lvl="1" eaLnBrk="1" hangingPunct="1">
              <a:lnSpc>
                <a:spcPct val="145000"/>
              </a:lnSpc>
            </a:pPr>
            <a:r>
              <a:rPr lang="en-US" sz="2000" dirty="0" smtClean="0"/>
              <a:t>Action: </a:t>
            </a:r>
            <a:r>
              <a:rPr lang="en-US" sz="2000" b="1" dirty="0" smtClean="0"/>
              <a:t>Adducts and draws arm at across chest at  shoulder joint</a:t>
            </a:r>
          </a:p>
        </p:txBody>
      </p:sp>
      <p:pic>
        <p:nvPicPr>
          <p:cNvPr id="7" name="Picture 6" descr="pap13_fig_11_10ab_ul.jpg"/>
          <p:cNvPicPr>
            <a:picLocks noChangeAspect="1"/>
          </p:cNvPicPr>
          <p:nvPr/>
        </p:nvPicPr>
        <p:blipFill>
          <a:blip r:embed="rId3" cstate="print"/>
          <a:srcRect l="17078" r="24927" b="8298"/>
          <a:stretch>
            <a:fillRect/>
          </a:stretch>
        </p:blipFill>
        <p:spPr bwMode="auto">
          <a:xfrm>
            <a:off x="5539562" y="2004199"/>
            <a:ext cx="3089866" cy="4350305"/>
          </a:xfrm>
          <a:prstGeom prst="rect">
            <a:avLst/>
          </a:prstGeom>
          <a:noFill/>
          <a:ln w="9525">
            <a:noFill/>
            <a:miter lim="800000"/>
            <a:headEnd/>
            <a:tailEnd/>
          </a:ln>
        </p:spPr>
      </p:pic>
      <p:cxnSp>
        <p:nvCxnSpPr>
          <p:cNvPr id="4" name="Straight Connector 3"/>
          <p:cNvCxnSpPr/>
          <p:nvPr/>
        </p:nvCxnSpPr>
        <p:spPr>
          <a:xfrm>
            <a:off x="2275367" y="2004198"/>
            <a:ext cx="4359349" cy="89849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8" name="Picture 7" descr="pha12e_fig_11_14ab_ul"/>
          <p:cNvPicPr>
            <a:picLocks noChangeAspect="1" noChangeArrowheads="1"/>
          </p:cNvPicPr>
          <p:nvPr/>
        </p:nvPicPr>
        <p:blipFill rotWithShape="1">
          <a:blip r:embed="rId4">
            <a:extLst>
              <a:ext uri="{28A0092B-C50C-407E-A947-70E740481C1C}">
                <a14:useLocalDpi xmlns:a14="http://schemas.microsoft.com/office/drawing/2010/main" val="0"/>
              </a:ext>
            </a:extLst>
          </a:blip>
          <a:srcRect l="20460" r="24413"/>
          <a:stretch/>
        </p:blipFill>
        <p:spPr bwMode="auto">
          <a:xfrm>
            <a:off x="5613992" y="2004198"/>
            <a:ext cx="3104706" cy="4805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4805916" y="2004199"/>
            <a:ext cx="1828800" cy="1196201"/>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55299" name="Content Placeholder 3"/>
          <p:cNvSpPr>
            <a:spLocks noGrp="1"/>
          </p:cNvSpPr>
          <p:nvPr>
            <p:ph sz="half" idx="4294967295"/>
          </p:nvPr>
        </p:nvSpPr>
        <p:spPr>
          <a:xfrm>
            <a:off x="2464391" y="1725427"/>
            <a:ext cx="2883786" cy="4495800"/>
          </a:xfrm>
          <a:solidFill>
            <a:schemeClr val="bg1"/>
          </a:solidFill>
        </p:spPr>
        <p:txBody>
          <a:bodyPr/>
          <a:lstStyle/>
          <a:p>
            <a:pPr eaLnBrk="1" hangingPunct="1">
              <a:lnSpc>
                <a:spcPct val="145000"/>
              </a:lnSpc>
            </a:pPr>
            <a:r>
              <a:rPr lang="en-US" sz="2000" dirty="0" err="1" smtClean="0"/>
              <a:t>Pectoralis</a:t>
            </a:r>
            <a:r>
              <a:rPr lang="en-US" sz="2000" dirty="0" smtClean="0"/>
              <a:t> minor </a:t>
            </a:r>
          </a:p>
          <a:p>
            <a:pPr lvl="1" eaLnBrk="1" hangingPunct="1">
              <a:lnSpc>
                <a:spcPct val="145000"/>
              </a:lnSpc>
            </a:pPr>
            <a:r>
              <a:rPr lang="en-US" sz="2000" dirty="0" smtClean="0"/>
              <a:t>Origin: Ribs 3–5</a:t>
            </a:r>
          </a:p>
          <a:p>
            <a:pPr lvl="1" eaLnBrk="1" hangingPunct="1">
              <a:lnSpc>
                <a:spcPct val="145000"/>
              </a:lnSpc>
            </a:pPr>
            <a:r>
              <a:rPr lang="en-US" sz="2000" dirty="0" smtClean="0"/>
              <a:t>Insertion: Coracoid process of the scapula</a:t>
            </a:r>
          </a:p>
          <a:p>
            <a:pPr lvl="1" eaLnBrk="1" hangingPunct="1">
              <a:lnSpc>
                <a:spcPct val="145000"/>
              </a:lnSpc>
            </a:pPr>
            <a:r>
              <a:rPr lang="en-US" sz="2000" dirty="0" smtClean="0"/>
              <a:t>Action: </a:t>
            </a:r>
            <a:r>
              <a:rPr lang="en-US" sz="2000" b="1" dirty="0" smtClean="0"/>
              <a:t>Internally rotates the shoulder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299"/>
                                        </p:tgtEl>
                                        <p:attrNameLst>
                                          <p:attrName>style.visibility</p:attrName>
                                        </p:attrNameLst>
                                      </p:cBhvr>
                                      <p:to>
                                        <p:strVal val="visible"/>
                                      </p:to>
                                    </p:set>
                                    <p:animEffect transition="in" filter="fade">
                                      <p:cBhvr>
                                        <p:cTn id="12" dur="500"/>
                                        <p:tgtEl>
                                          <p:spTgt spid="552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Major Skeletal Muscles</a:t>
            </a:r>
            <a:endParaRPr lang="en-US" dirty="0"/>
          </a:p>
        </p:txBody>
      </p:sp>
      <p:sp>
        <p:nvSpPr>
          <p:cNvPr id="57346" name="Content Placeholder 2"/>
          <p:cNvSpPr>
            <a:spLocks noGrp="1"/>
          </p:cNvSpPr>
          <p:nvPr>
            <p:ph sz="half" idx="1"/>
          </p:nvPr>
        </p:nvSpPr>
        <p:spPr>
          <a:xfrm>
            <a:off x="215900" y="1019175"/>
            <a:ext cx="8610600" cy="5486400"/>
          </a:xfrm>
        </p:spPr>
        <p:txBody>
          <a:bodyPr/>
          <a:lstStyle/>
          <a:p>
            <a:pPr eaLnBrk="1" hangingPunct="1"/>
            <a:r>
              <a:rPr lang="en-US" dirty="0" smtClean="0"/>
              <a:t>Muscles that move the pectoral girdle (shoulder)</a:t>
            </a:r>
          </a:p>
          <a:p>
            <a:pPr eaLnBrk="1" hangingPunct="1"/>
            <a:r>
              <a:rPr lang="en-US" dirty="0" smtClean="0"/>
              <a:t>Deltoid Muscle</a:t>
            </a:r>
          </a:p>
          <a:p>
            <a:pPr lvl="1" eaLnBrk="1" hangingPunct="1"/>
            <a:r>
              <a:rPr lang="en-US" dirty="0" smtClean="0"/>
              <a:t>Origin: Lateral clavicle and upper scapula</a:t>
            </a:r>
          </a:p>
          <a:p>
            <a:pPr lvl="1" eaLnBrk="1" hangingPunct="1"/>
            <a:r>
              <a:rPr lang="en-US" dirty="0" smtClean="0"/>
              <a:t>Insertion: Deltoid tuberosity </a:t>
            </a:r>
          </a:p>
          <a:p>
            <a:pPr lvl="1" eaLnBrk="1" hangingPunct="1">
              <a:buFontTx/>
              <a:buNone/>
            </a:pPr>
            <a:r>
              <a:rPr lang="en-US" dirty="0" smtClean="0"/>
              <a:t>	on the shaft of the </a:t>
            </a:r>
            <a:r>
              <a:rPr lang="en-US" dirty="0" err="1" smtClean="0"/>
              <a:t>humerus</a:t>
            </a:r>
            <a:endParaRPr lang="en-US" dirty="0" smtClean="0"/>
          </a:p>
          <a:p>
            <a:pPr lvl="1" eaLnBrk="1" hangingPunct="1"/>
            <a:r>
              <a:rPr lang="en-US" dirty="0" smtClean="0"/>
              <a:t>Action: </a:t>
            </a:r>
            <a:r>
              <a:rPr lang="en-US" b="1" u="sng" dirty="0" smtClean="0">
                <a:effectLst>
                  <a:outerShdw blurRad="38100" dist="38100" dir="2700000" algn="tl">
                    <a:srgbClr val="000000">
                      <a:alpha val="43137"/>
                    </a:srgbClr>
                  </a:outerShdw>
                </a:effectLst>
              </a:rPr>
              <a:t>Abducts</a:t>
            </a:r>
            <a:r>
              <a:rPr lang="en-US" b="1" dirty="0" smtClean="0"/>
              <a:t>, flexes, and </a:t>
            </a:r>
          </a:p>
          <a:p>
            <a:pPr lvl="1" eaLnBrk="1" hangingPunct="1">
              <a:buFontTx/>
              <a:buNone/>
            </a:pPr>
            <a:r>
              <a:rPr lang="en-US" b="1" dirty="0" smtClean="0"/>
              <a:t>	medially rotates the upper arm </a:t>
            </a:r>
          </a:p>
          <a:p>
            <a:pPr lvl="1" eaLnBrk="1" hangingPunct="1">
              <a:buFontTx/>
              <a:buNone/>
            </a:pPr>
            <a:r>
              <a:rPr lang="en-US" b="1" dirty="0" smtClean="0"/>
              <a:t>	at the shoulder joint</a:t>
            </a:r>
          </a:p>
        </p:txBody>
      </p:sp>
      <p:pic>
        <p:nvPicPr>
          <p:cNvPr id="57347" name="Picture 6" descr="pap13_fig_11_10ab_ul.jpg"/>
          <p:cNvPicPr>
            <a:picLocks noChangeAspect="1"/>
          </p:cNvPicPr>
          <p:nvPr/>
        </p:nvPicPr>
        <p:blipFill>
          <a:blip r:embed="rId3" cstate="print"/>
          <a:srcRect l="17078" r="24927" b="8298"/>
          <a:stretch>
            <a:fillRect/>
          </a:stretch>
        </p:blipFill>
        <p:spPr bwMode="auto">
          <a:xfrm>
            <a:off x="6302375" y="2859088"/>
            <a:ext cx="2603500" cy="3665537"/>
          </a:xfrm>
          <a:prstGeom prst="rect">
            <a:avLst/>
          </a:prstGeom>
          <a:noFill/>
          <a:ln w="9525">
            <a:noFill/>
            <a:miter lim="800000"/>
            <a:headEnd/>
            <a:tailEnd/>
          </a:ln>
        </p:spPr>
      </p:pic>
      <p:cxnSp>
        <p:nvCxnSpPr>
          <p:cNvPr id="8" name="Straight Connector 7"/>
          <p:cNvCxnSpPr/>
          <p:nvPr/>
        </p:nvCxnSpPr>
        <p:spPr>
          <a:xfrm rot="10800000">
            <a:off x="6159500" y="3389313"/>
            <a:ext cx="412750" cy="23812"/>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349" name="TextBox 8"/>
          <p:cNvSpPr txBox="1">
            <a:spLocks noChangeArrowheads="1"/>
          </p:cNvSpPr>
          <p:nvPr/>
        </p:nvSpPr>
        <p:spPr bwMode="auto">
          <a:xfrm>
            <a:off x="4587875" y="3182938"/>
            <a:ext cx="1587500" cy="369887"/>
          </a:xfrm>
          <a:prstGeom prst="rect">
            <a:avLst/>
          </a:prstGeom>
          <a:noFill/>
          <a:ln w="9525">
            <a:noFill/>
            <a:miter lim="800000"/>
            <a:headEnd/>
            <a:tailEnd/>
          </a:ln>
        </p:spPr>
        <p:txBody>
          <a:bodyPr>
            <a:spAutoFit/>
          </a:bodyPr>
          <a:lstStyle/>
          <a:p>
            <a:pPr algn="r"/>
            <a:r>
              <a:rPr lang="en-US">
                <a:latin typeface="Sylfaen" pitchFamily="18" charset="0"/>
              </a:rPr>
              <a:t>Deltoid</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H:\A. 1110-1111\Wiley PowerPoint Project\Chapter Graphics\Chapter 10\pha11e_11_16cd_ul.jpg"/>
          <p:cNvPicPr>
            <a:picLocks noChangeAspect="1" noChangeArrowheads="1"/>
          </p:cNvPicPr>
          <p:nvPr/>
        </p:nvPicPr>
        <p:blipFill>
          <a:blip r:embed="rId3" cstate="print"/>
          <a:srcRect b="3836"/>
          <a:stretch>
            <a:fillRect/>
          </a:stretch>
        </p:blipFill>
        <p:spPr bwMode="auto">
          <a:xfrm>
            <a:off x="5427663" y="2327275"/>
            <a:ext cx="3605212" cy="4213225"/>
          </a:xfrm>
          <a:prstGeom prst="rect">
            <a:avLst/>
          </a:prstGeom>
          <a:noFill/>
          <a:ln w="9525">
            <a:noFill/>
            <a:miter lim="800000"/>
            <a:headEnd/>
            <a:tailEnd/>
          </a:ln>
        </p:spPr>
      </p:pic>
      <p:sp>
        <p:nvSpPr>
          <p:cNvPr id="2" name="Title 1"/>
          <p:cNvSpPr>
            <a:spLocks noGrp="1"/>
          </p:cNvSpPr>
          <p:nvPr>
            <p:ph type="title"/>
          </p:nvPr>
        </p:nvSpPr>
        <p:spPr/>
        <p:txBody>
          <a:bodyPr>
            <a:normAutofit/>
          </a:bodyPr>
          <a:lstStyle/>
          <a:p>
            <a:pPr eaLnBrk="1" fontAlgn="auto" hangingPunct="1">
              <a:spcAft>
                <a:spcPts val="0"/>
              </a:spcAft>
              <a:defRPr/>
            </a:pPr>
            <a:r>
              <a:rPr lang="en-US" dirty="0" smtClean="0"/>
              <a:t>Major Skeletal Muscles</a:t>
            </a:r>
            <a:endParaRPr lang="en-US" dirty="0"/>
          </a:p>
        </p:txBody>
      </p:sp>
      <p:sp>
        <p:nvSpPr>
          <p:cNvPr id="59395" name="Content Placeholder 3"/>
          <p:cNvSpPr>
            <a:spLocks noGrp="1"/>
          </p:cNvSpPr>
          <p:nvPr>
            <p:ph sz="half" idx="4294967295"/>
          </p:nvPr>
        </p:nvSpPr>
        <p:spPr>
          <a:xfrm>
            <a:off x="263525" y="971550"/>
            <a:ext cx="8305800" cy="5791200"/>
          </a:xfrm>
        </p:spPr>
        <p:txBody>
          <a:bodyPr/>
          <a:lstStyle/>
          <a:p>
            <a:pPr eaLnBrk="1" hangingPunct="1"/>
            <a:r>
              <a:rPr lang="en-US" dirty="0" smtClean="0"/>
              <a:t>Muscles that move the pectoral girdle (shoulder)</a:t>
            </a:r>
          </a:p>
          <a:p>
            <a:pPr eaLnBrk="1" hangingPunct="1"/>
            <a:r>
              <a:rPr lang="en-US" dirty="0" smtClean="0"/>
              <a:t>Trapezius</a:t>
            </a:r>
          </a:p>
          <a:p>
            <a:pPr lvl="1" eaLnBrk="1" hangingPunct="1"/>
            <a:r>
              <a:rPr lang="en-US" dirty="0" smtClean="0"/>
              <a:t>Origin: Occipital bone and </a:t>
            </a:r>
          </a:p>
          <a:p>
            <a:pPr lvl="1" eaLnBrk="1" hangingPunct="1">
              <a:buFontTx/>
              <a:buNone/>
            </a:pPr>
            <a:r>
              <a:rPr lang="en-US" dirty="0" smtClean="0"/>
              <a:t>	cervical spine</a:t>
            </a:r>
          </a:p>
          <a:p>
            <a:pPr lvl="1" eaLnBrk="1" hangingPunct="1"/>
            <a:r>
              <a:rPr lang="en-US" dirty="0" smtClean="0"/>
              <a:t>Insertion: Clavicle, scapula and </a:t>
            </a:r>
          </a:p>
          <a:p>
            <a:pPr lvl="1" eaLnBrk="1" hangingPunct="1">
              <a:buFontTx/>
              <a:buNone/>
            </a:pPr>
            <a:r>
              <a:rPr lang="en-US" dirty="0" smtClean="0"/>
              <a:t>	lower thoracic vertebrae</a:t>
            </a:r>
          </a:p>
          <a:p>
            <a:pPr lvl="1" eaLnBrk="1" hangingPunct="1"/>
            <a:r>
              <a:rPr lang="en-US" dirty="0" smtClean="0"/>
              <a:t>Action: </a:t>
            </a:r>
            <a:r>
              <a:rPr lang="en-US" b="1" dirty="0" smtClean="0"/>
              <a:t>Supports the arm and </a:t>
            </a:r>
          </a:p>
          <a:p>
            <a:pPr lvl="1" eaLnBrk="1" hangingPunct="1">
              <a:buFontTx/>
              <a:buNone/>
            </a:pPr>
            <a:r>
              <a:rPr lang="en-US" b="1" dirty="0" smtClean="0"/>
              <a:t>	moves the scapula up, down, </a:t>
            </a:r>
          </a:p>
          <a:p>
            <a:pPr lvl="1" eaLnBrk="1" hangingPunct="1">
              <a:buFontTx/>
              <a:buNone/>
            </a:pPr>
            <a:r>
              <a:rPr lang="en-US" b="1" dirty="0" smtClean="0"/>
              <a:t>	in, and out</a:t>
            </a:r>
          </a:p>
        </p:txBody>
      </p:sp>
      <p:cxnSp>
        <p:nvCxnSpPr>
          <p:cNvPr id="6" name="Straight Connector 5"/>
          <p:cNvCxnSpPr/>
          <p:nvPr/>
        </p:nvCxnSpPr>
        <p:spPr>
          <a:xfrm rot="10800000">
            <a:off x="6238875" y="3381375"/>
            <a:ext cx="373063" cy="309563"/>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9397" name="TextBox 7"/>
          <p:cNvSpPr txBox="1">
            <a:spLocks noChangeArrowheads="1"/>
          </p:cNvSpPr>
          <p:nvPr/>
        </p:nvSpPr>
        <p:spPr bwMode="auto">
          <a:xfrm>
            <a:off x="5032375" y="3000375"/>
            <a:ext cx="1587500" cy="369888"/>
          </a:xfrm>
          <a:prstGeom prst="rect">
            <a:avLst/>
          </a:prstGeom>
          <a:noFill/>
          <a:ln w="9525">
            <a:noFill/>
            <a:miter lim="800000"/>
            <a:headEnd/>
            <a:tailEnd/>
          </a:ln>
        </p:spPr>
        <p:txBody>
          <a:bodyPr>
            <a:spAutoFit/>
          </a:bodyPr>
          <a:lstStyle/>
          <a:p>
            <a:pPr algn="r"/>
            <a:r>
              <a:rPr lang="en-US">
                <a:latin typeface="Sylfaen" pitchFamily="18" charset="0"/>
              </a:rPr>
              <a:t>Trapezius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1.jpeg" descr="http://www.freakingnews.com/pictures/74000/The-Operation-Game-by-Rembrandt-74090.jpg"/>
          <p:cNvPicPr/>
          <p:nvPr/>
        </p:nvPicPr>
        <p:blipFill>
          <a:blip r:embed="rId2">
            <a:extLst/>
          </a:blip>
          <a:srcRect b="7446"/>
          <a:stretch>
            <a:fillRect/>
          </a:stretch>
        </p:blipFill>
        <p:spPr>
          <a:xfrm>
            <a:off x="3978749" y="-2"/>
            <a:ext cx="5249918" cy="6858002"/>
          </a:xfrm>
          <a:prstGeom prst="rect">
            <a:avLst/>
          </a:prstGeom>
          <a:ln w="12700">
            <a:miter lim="400000"/>
          </a:ln>
        </p:spPr>
      </p:pic>
      <p:sp>
        <p:nvSpPr>
          <p:cNvPr id="19" name="Shape 19"/>
          <p:cNvSpPr>
            <a:spLocks noGrp="1"/>
          </p:cNvSpPr>
          <p:nvPr>
            <p:ph type="title"/>
          </p:nvPr>
        </p:nvSpPr>
        <p:spPr>
          <a:xfrm>
            <a:off x="-623239" y="-76202"/>
            <a:ext cx="5202910" cy="792165"/>
          </a:xfrm>
          <a:prstGeom prst="rect">
            <a:avLst/>
          </a:prstGeom>
        </p:spPr>
        <p:txBody>
          <a:bodyPr lIns="0" tIns="0" rIns="0" bIns="0">
            <a:normAutofit/>
          </a:bodyPr>
          <a:lstStyle>
            <a:lvl1pPr>
              <a:defRPr sz="4400">
                <a:solidFill>
                  <a:srgbClr val="F0AD00"/>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lvl="0">
              <a:defRPr sz="1800" spc="0">
                <a:solidFill>
                  <a:srgbClr val="000000"/>
                </a:solidFill>
                <a:effectLst/>
              </a:defRPr>
            </a:pPr>
            <a:r>
              <a:rPr sz="4400" spc="-100" dirty="0">
                <a:solidFill>
                  <a:srgbClr val="F0AD00"/>
                </a:solidFill>
                <a:effectLst>
                  <a:outerShdw blurRad="38100" dist="38100" dir="2700000" rotWithShape="0">
                    <a:srgbClr val="000000">
                      <a:alpha val="43137"/>
                    </a:srgbClr>
                  </a:outerShdw>
                </a:effectLst>
              </a:rPr>
              <a:t>Clinical Connection</a:t>
            </a:r>
          </a:p>
        </p:txBody>
      </p:sp>
      <p:sp>
        <p:nvSpPr>
          <p:cNvPr id="20" name="Shape 20"/>
          <p:cNvSpPr/>
          <p:nvPr/>
        </p:nvSpPr>
        <p:spPr>
          <a:xfrm>
            <a:off x="208083" y="4571999"/>
            <a:ext cx="3938329" cy="22860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a:defRPr sz="3000" spc="-93">
                <a:solidFill>
                  <a:srgbClr val="A6A6A6"/>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lvl="0">
              <a:defRPr sz="1800" spc="0">
                <a:solidFill>
                  <a:srgbClr val="000000"/>
                </a:solidFill>
                <a:effectLst/>
              </a:defRPr>
            </a:pPr>
            <a:r>
              <a:rPr sz="3000" spc="-93" dirty="0">
                <a:solidFill>
                  <a:srgbClr val="A6A6A6"/>
                </a:solidFill>
                <a:effectLst>
                  <a:outerShdw blurRad="38100" dist="38100" dir="2700000" rotWithShape="0">
                    <a:srgbClr val="000000">
                      <a:alpha val="43137"/>
                    </a:srgbClr>
                  </a:outerShdw>
                </a:effectLst>
              </a:rPr>
              <a:t>To avoid injury, IM injections are given deep within the muscle, away from major nerves and blood vessels.</a:t>
            </a:r>
          </a:p>
        </p:txBody>
      </p:sp>
      <p:sp>
        <p:nvSpPr>
          <p:cNvPr id="21" name="Shape 21"/>
          <p:cNvSpPr/>
          <p:nvPr/>
        </p:nvSpPr>
        <p:spPr>
          <a:xfrm>
            <a:off x="4196500" y="330606"/>
            <a:ext cx="5202912" cy="6096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a:defRPr sz="4000" spc="-100">
                <a:solidFill>
                  <a:srgbClr val="CF5B1B"/>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lvl="0">
              <a:defRPr sz="1800" spc="0">
                <a:solidFill>
                  <a:srgbClr val="000000"/>
                </a:solidFill>
                <a:effectLst/>
              </a:defRPr>
            </a:pPr>
            <a:r>
              <a:rPr sz="4000" spc="-100" dirty="0">
                <a:solidFill>
                  <a:srgbClr val="CF5B1B"/>
                </a:solidFill>
                <a:effectLst>
                  <a:outerShdw blurRad="38100" dist="38100" dir="2700000" rotWithShape="0">
                    <a:srgbClr val="000000">
                      <a:alpha val="43137"/>
                    </a:srgbClr>
                  </a:outerShdw>
                </a:effectLst>
              </a:rPr>
              <a:t>Intramuscular Injections</a:t>
            </a:r>
          </a:p>
        </p:txBody>
      </p:sp>
      <p:grpSp>
        <p:nvGrpSpPr>
          <p:cNvPr id="24" name="Group 24"/>
          <p:cNvGrpSpPr/>
          <p:nvPr/>
        </p:nvGrpSpPr>
        <p:grpSpPr>
          <a:xfrm>
            <a:off x="4062618" y="1076534"/>
            <a:ext cx="5166049" cy="4691384"/>
            <a:chOff x="-2" y="-1"/>
            <a:chExt cx="5166047" cy="5477919"/>
          </a:xfrm>
        </p:grpSpPr>
        <p:sp>
          <p:nvSpPr>
            <p:cNvPr id="22" name="Shape 22"/>
            <p:cNvSpPr/>
            <p:nvPr/>
          </p:nvSpPr>
          <p:spPr>
            <a:xfrm>
              <a:off x="-2" y="-1"/>
              <a:ext cx="5166047" cy="5477919"/>
            </a:xfrm>
            <a:custGeom>
              <a:avLst/>
              <a:gdLst/>
              <a:ahLst/>
              <a:cxnLst>
                <a:cxn ang="0">
                  <a:pos x="wd2" y="hd2"/>
                </a:cxn>
                <a:cxn ang="5400000">
                  <a:pos x="wd2" y="hd2"/>
                </a:cxn>
                <a:cxn ang="10800000">
                  <a:pos x="wd2" y="hd2"/>
                </a:cxn>
                <a:cxn ang="16200000">
                  <a:pos x="wd2" y="hd2"/>
                </a:cxn>
              </a:cxnLst>
              <a:rect l="0" t="0" r="r" b="b"/>
              <a:pathLst>
                <a:path w="21600" h="21600" extrusionOk="0">
                  <a:moveTo>
                    <a:pt x="0" y="2682"/>
                  </a:moveTo>
                  <a:cubicBezTo>
                    <a:pt x="0" y="1201"/>
                    <a:pt x="1107" y="0"/>
                    <a:pt x="2472" y="0"/>
                  </a:cubicBezTo>
                  <a:lnTo>
                    <a:pt x="19128" y="0"/>
                  </a:lnTo>
                  <a:cubicBezTo>
                    <a:pt x="20493" y="0"/>
                    <a:pt x="21600" y="1201"/>
                    <a:pt x="21600" y="2682"/>
                  </a:cubicBezTo>
                  <a:lnTo>
                    <a:pt x="21600" y="13409"/>
                  </a:lnTo>
                  <a:cubicBezTo>
                    <a:pt x="21600" y="14890"/>
                    <a:pt x="20493" y="16091"/>
                    <a:pt x="19128" y="16091"/>
                  </a:cubicBezTo>
                  <a:lnTo>
                    <a:pt x="18000" y="16091"/>
                  </a:lnTo>
                  <a:lnTo>
                    <a:pt x="13356" y="21600"/>
                  </a:lnTo>
                  <a:lnTo>
                    <a:pt x="12600" y="16091"/>
                  </a:lnTo>
                  <a:lnTo>
                    <a:pt x="2472" y="16091"/>
                  </a:lnTo>
                  <a:cubicBezTo>
                    <a:pt x="1107" y="16091"/>
                    <a:pt x="0" y="14890"/>
                    <a:pt x="0" y="13409"/>
                  </a:cubicBezTo>
                  <a:lnTo>
                    <a:pt x="0" y="9386"/>
                  </a:lnTo>
                  <a:close/>
                </a:path>
              </a:pathLst>
            </a:custGeom>
            <a:solidFill>
              <a:srgbClr val="BFBFBF"/>
            </a:solidFill>
            <a:ln w="25400" cap="flat">
              <a:solidFill>
                <a:srgbClr val="672020"/>
              </a:solidFill>
              <a:prstDash val="solid"/>
              <a:bevel/>
            </a:ln>
            <a:effectLst/>
          </p:spPr>
          <p:txBody>
            <a:bodyPr wrap="square" lIns="0" tIns="0" rIns="0" bIns="0" numCol="1" anchor="ctr">
              <a:noAutofit/>
            </a:bodyPr>
            <a:lstStyle/>
            <a:p>
              <a:pPr lvl="0">
                <a:defRPr sz="1800">
                  <a:latin typeface="Sylfaen"/>
                  <a:ea typeface="Sylfaen"/>
                  <a:cs typeface="Sylfaen"/>
                  <a:sym typeface="Sylfaen"/>
                </a:defRPr>
              </a:pPr>
              <a:endParaRPr/>
            </a:p>
          </p:txBody>
        </p:sp>
        <p:sp>
          <p:nvSpPr>
            <p:cNvPr id="23" name="Shape 23"/>
            <p:cNvSpPr/>
            <p:nvPr/>
          </p:nvSpPr>
          <p:spPr>
            <a:xfrm>
              <a:off x="346306" y="166502"/>
              <a:ext cx="4819739" cy="359377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defRPr sz="1800"/>
              </a:pPr>
              <a:r>
                <a:rPr sz="2000" dirty="0">
                  <a:latin typeface="Sylfaen"/>
                  <a:ea typeface="Sylfaen"/>
                  <a:cs typeface="Sylfaen"/>
                  <a:sym typeface="Sylfaen"/>
                </a:rPr>
                <a:t>An </a:t>
              </a:r>
              <a:r>
                <a:rPr sz="2000" b="1" dirty="0">
                  <a:latin typeface="Sylfaen"/>
                  <a:ea typeface="Sylfaen"/>
                  <a:cs typeface="Sylfaen"/>
                  <a:sym typeface="Sylfaen"/>
                </a:rPr>
                <a:t>intramuscular (IM) injection</a:t>
              </a:r>
              <a:r>
                <a:rPr sz="2000" dirty="0">
                  <a:latin typeface="Sylfaen"/>
                  <a:ea typeface="Sylfaen"/>
                  <a:cs typeface="Sylfaen"/>
                  <a:sym typeface="Sylfaen"/>
                </a:rPr>
                <a:t> penetrates the skin and the subQ to enter the muscle itself. </a:t>
              </a:r>
              <a:r>
                <a:rPr sz="2000" dirty="0" smtClean="0">
                  <a:latin typeface="Sylfaen"/>
                  <a:ea typeface="Sylfaen"/>
                  <a:cs typeface="Sylfaen"/>
                  <a:sym typeface="Sylfaen"/>
                </a:rPr>
                <a:t>Common </a:t>
              </a:r>
              <a:r>
                <a:rPr sz="2000" dirty="0">
                  <a:latin typeface="Sylfaen"/>
                  <a:ea typeface="Sylfaen"/>
                  <a:cs typeface="Sylfaen"/>
                  <a:sym typeface="Sylfaen"/>
                </a:rPr>
                <a:t>sites for IM injections: </a:t>
              </a:r>
            </a:p>
            <a:p>
              <a:pPr marL="160977" lvl="0" indent="-160977">
                <a:buSzPct val="100000"/>
                <a:buChar char="-"/>
                <a:defRPr sz="1800"/>
              </a:pPr>
              <a:r>
                <a:rPr sz="2000" dirty="0">
                  <a:latin typeface="Sylfaen"/>
                  <a:ea typeface="Sylfaen"/>
                  <a:cs typeface="Sylfaen"/>
                  <a:sym typeface="Sylfaen"/>
                </a:rPr>
                <a:t>the gluteus medius muscle of the buttock, </a:t>
              </a:r>
            </a:p>
            <a:p>
              <a:pPr marL="160977" lvl="0" indent="-160977">
                <a:buSzPct val="100000"/>
                <a:buChar char="-"/>
                <a:defRPr sz="1800"/>
              </a:pPr>
              <a:r>
                <a:rPr sz="2000" dirty="0">
                  <a:latin typeface="Sylfaen"/>
                  <a:ea typeface="Sylfaen"/>
                  <a:cs typeface="Sylfaen"/>
                  <a:sym typeface="Sylfaen"/>
                </a:rPr>
                <a:t>lateral side of the </a:t>
              </a:r>
              <a:r>
                <a:rPr sz="2000" dirty="0" smtClean="0">
                  <a:latin typeface="Sylfaen"/>
                  <a:ea typeface="Sylfaen"/>
                  <a:cs typeface="Sylfaen"/>
                  <a:sym typeface="Sylfaen"/>
                </a:rPr>
                <a:t>thigh </a:t>
              </a:r>
              <a:r>
                <a:rPr sz="2000" dirty="0">
                  <a:latin typeface="Sylfaen"/>
                  <a:ea typeface="Sylfaen"/>
                  <a:cs typeface="Sylfaen"/>
                  <a:sym typeface="Sylfaen"/>
                </a:rPr>
                <a:t>in the mid portion of the vast us laterals muscle, </a:t>
              </a:r>
            </a:p>
            <a:p>
              <a:pPr marL="160977" lvl="0" indent="-160977">
                <a:buSzPct val="100000"/>
                <a:buChar char="-"/>
                <a:defRPr sz="1800"/>
              </a:pPr>
              <a:r>
                <a:rPr sz="2000" dirty="0">
                  <a:latin typeface="Sylfaen"/>
                  <a:ea typeface="Sylfaen"/>
                  <a:cs typeface="Sylfaen"/>
                  <a:sym typeface="Sylfaen"/>
                </a:rPr>
                <a:t>the deltoid muscle of the shoulder.</a:t>
              </a:r>
            </a:p>
            <a:p>
              <a:pPr lvl="0">
                <a:defRPr sz="1800"/>
              </a:pPr>
              <a:r>
                <a:rPr sz="2000" dirty="0">
                  <a:latin typeface="Sylfaen"/>
                  <a:ea typeface="Sylfaen"/>
                  <a:cs typeface="Sylfaen"/>
                  <a:sym typeface="Sylfaen"/>
                </a:rPr>
                <a:t>IM injections have a faster speed of delivery than oral medications but are slower than intravenous </a:t>
              </a:r>
              <a:r>
                <a:rPr sz="2000" dirty="0" smtClean="0">
                  <a:latin typeface="Sylfaen"/>
                  <a:ea typeface="Sylfaen"/>
                  <a:cs typeface="Sylfaen"/>
                  <a:sym typeface="Sylfaen"/>
                </a:rPr>
                <a:t>infusions</a:t>
              </a:r>
              <a:r>
                <a:rPr lang="en-US" sz="2000" dirty="0" smtClean="0">
                  <a:latin typeface="Sylfaen"/>
                  <a:ea typeface="Sylfaen"/>
                  <a:cs typeface="Sylfaen"/>
                  <a:sym typeface="Sylfaen"/>
                </a:rPr>
                <a:t>.</a:t>
              </a:r>
              <a:endParaRPr sz="2000" dirty="0">
                <a:latin typeface="Sylfaen"/>
                <a:ea typeface="Sylfaen"/>
                <a:cs typeface="Sylfaen"/>
                <a:sym typeface="Sylfaen"/>
              </a:endParaRPr>
            </a:p>
          </p:txBody>
        </p:sp>
      </p:grpSp>
      <p:pic>
        <p:nvPicPr>
          <p:cNvPr id="25" name="image1.png"/>
          <p:cNvPicPr/>
          <p:nvPr/>
        </p:nvPicPr>
        <p:blipFill>
          <a:blip r:embed="rId3">
            <a:extLst/>
          </a:blip>
          <a:stretch>
            <a:fillRect/>
          </a:stretch>
        </p:blipFill>
        <p:spPr>
          <a:xfrm>
            <a:off x="-195165" y="601540"/>
            <a:ext cx="4466508" cy="3949072"/>
          </a:xfrm>
          <a:prstGeom prst="rect">
            <a:avLst/>
          </a:prstGeom>
          <a:ln w="12700">
            <a:miter lim="400000"/>
          </a:ln>
        </p:spPr>
      </p:pic>
      <p:pic>
        <p:nvPicPr>
          <p:cNvPr id="26" name="image2.jpeg"/>
          <p:cNvPicPr/>
          <p:nvPr/>
        </p:nvPicPr>
        <p:blipFill>
          <a:blip r:embed="rId4">
            <a:extLst/>
          </a:blip>
          <a:stretch>
            <a:fillRect/>
          </a:stretch>
        </p:blipFill>
        <p:spPr>
          <a:xfrm>
            <a:off x="-390535" y="715963"/>
            <a:ext cx="4737501" cy="3457332"/>
          </a:xfrm>
          <a:prstGeom prst="rect">
            <a:avLst/>
          </a:prstGeom>
          <a:ln w="12700">
            <a:miter lim="400000"/>
          </a:ln>
        </p:spPr>
      </p:pic>
    </p:spTree>
    <p:extLst>
      <p:ext uri="{BB962C8B-B14F-4D97-AF65-F5344CB8AC3E}">
        <p14:creationId xmlns:p14="http://schemas.microsoft.com/office/powerpoint/2010/main" val="348514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p:tmAbs val="0"/>
                                  </p:iterate>
                                  <p:childTnLst>
                                    <p:set>
                                      <p:cBhvr>
                                        <p:cTn id="11" fill="hold"/>
                                        <p:tgtEl>
                                          <p:spTgt spid="24"/>
                                        </p:tgtEl>
                                        <p:attrNameLst>
                                          <p:attrName>style.visibility</p:attrName>
                                        </p:attrNameLst>
                                      </p:cBhvr>
                                      <p:to>
                                        <p:strVal val="visible"/>
                                      </p:to>
                                    </p:set>
                                    <p:animEffect transition="in" filter="fade">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p:tmAbs val="0"/>
                                  </p:iterate>
                                  <p:childTnLst>
                                    <p:set>
                                      <p:cBhvr>
                                        <p:cTn id="16" fill="hold"/>
                                        <p:tgtEl>
                                          <p:spTgt spid="20"/>
                                        </p:tgtEl>
                                        <p:attrNameLst>
                                          <p:attrName>style.visibility</p:attrName>
                                        </p:attrNameLst>
                                      </p:cBhvr>
                                      <p:to>
                                        <p:strVal val="visible"/>
                                      </p:to>
                                    </p:set>
                                    <p:animEffect transition="in" filter="fade">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p:tmAbs val="0"/>
                                  </p:iterate>
                                  <p:childTnLst>
                                    <p:set>
                                      <p:cBhvr>
                                        <p:cTn id="21" fill="hold"/>
                                        <p:tgtEl>
                                          <p:spTgt spid="25"/>
                                        </p:tgtEl>
                                        <p:attrNameLst>
                                          <p:attrName>style.visibility</p:attrName>
                                        </p:attrNameLst>
                                      </p:cBhvr>
                                      <p:to>
                                        <p:strVal val="visible"/>
                                      </p:to>
                                    </p:set>
                                    <p:animEffect transition="in" filter="fade">
                                      <p:cBhvr>
                                        <p:cTn id="22" dur="2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p:tmAbs val="0"/>
                                  </p:iterate>
                                  <p:childTnLst>
                                    <p:set>
                                      <p:cBhvr>
                                        <p:cTn id="26" fill="hold"/>
                                        <p:tgtEl>
                                          <p:spTgt spid="26"/>
                                        </p:tgtEl>
                                        <p:attrNameLst>
                                          <p:attrName>style.visibility</p:attrName>
                                        </p:attrNameLst>
                                      </p:cBhvr>
                                      <p:to>
                                        <p:strVal val="visible"/>
                                      </p:to>
                                    </p:set>
                                    <p:animEffect transition="in" filter="fade">
                                      <p:cBhvr>
                                        <p:cTn id="2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advAuto="0"/>
      <p:bldP spid="21" grpId="0" animBg="1" advAuto="0"/>
      <p:bldP spid="24" grpId="0" animBg="1" advAuto="0"/>
      <p:bldP spid="25" grpId="0" animBg="1" advAuto="0"/>
      <p:bldP spid="26"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dirty="0" smtClean="0"/>
              <a:t>Major Skeletal Muscles</a:t>
            </a:r>
            <a:endParaRPr lang="en-US" dirty="0"/>
          </a:p>
        </p:txBody>
      </p:sp>
      <p:sp>
        <p:nvSpPr>
          <p:cNvPr id="61442" name="Content Placeholder 3"/>
          <p:cNvSpPr>
            <a:spLocks noGrp="1"/>
          </p:cNvSpPr>
          <p:nvPr>
            <p:ph sz="half" idx="4294967295"/>
          </p:nvPr>
        </p:nvSpPr>
        <p:spPr>
          <a:xfrm>
            <a:off x="263525" y="971550"/>
            <a:ext cx="8305800" cy="5791200"/>
          </a:xfrm>
        </p:spPr>
        <p:txBody>
          <a:bodyPr/>
          <a:lstStyle/>
          <a:p>
            <a:pPr eaLnBrk="1" hangingPunct="1"/>
            <a:r>
              <a:rPr lang="en-US" dirty="0" smtClean="0"/>
              <a:t>Muscles that move the pectoral girdle (shoulder)</a:t>
            </a:r>
          </a:p>
          <a:p>
            <a:pPr eaLnBrk="1" hangingPunct="1"/>
            <a:r>
              <a:rPr lang="en-US" dirty="0" smtClean="0"/>
              <a:t>Latissimus </a:t>
            </a:r>
            <a:r>
              <a:rPr lang="en-US" dirty="0" err="1" smtClean="0"/>
              <a:t>dorsi</a:t>
            </a:r>
            <a:endParaRPr lang="en-US" dirty="0" smtClean="0"/>
          </a:p>
          <a:p>
            <a:pPr lvl="1" eaLnBrk="1" hangingPunct="1"/>
            <a:r>
              <a:rPr lang="en-US" dirty="0" smtClean="0"/>
              <a:t>Origin: Thoracic and lumbar </a:t>
            </a:r>
          </a:p>
          <a:p>
            <a:pPr lvl="1" eaLnBrk="1" hangingPunct="1">
              <a:buFontTx/>
              <a:buNone/>
            </a:pPr>
            <a:r>
              <a:rPr lang="en-US" dirty="0" smtClean="0"/>
              <a:t>	vertebrae and the iliac bone</a:t>
            </a:r>
          </a:p>
          <a:p>
            <a:pPr lvl="1" eaLnBrk="1" hangingPunct="1"/>
            <a:r>
              <a:rPr lang="en-US" dirty="0" smtClean="0"/>
              <a:t>Insertion: Mid-</a:t>
            </a:r>
            <a:r>
              <a:rPr lang="en-US" dirty="0" err="1" smtClean="0"/>
              <a:t>humerus</a:t>
            </a:r>
            <a:endParaRPr lang="en-US" dirty="0" smtClean="0"/>
          </a:p>
          <a:p>
            <a:pPr lvl="1" eaLnBrk="1" hangingPunct="1"/>
            <a:r>
              <a:rPr lang="en-US" dirty="0" smtClean="0"/>
              <a:t>Action: </a:t>
            </a:r>
            <a:r>
              <a:rPr lang="en-US" sz="2800" b="1" dirty="0" smtClean="0"/>
              <a:t>Drives arm inferiorly </a:t>
            </a:r>
          </a:p>
          <a:p>
            <a:pPr lvl="1" eaLnBrk="1" hangingPunct="1">
              <a:buFontTx/>
              <a:buNone/>
            </a:pPr>
            <a:r>
              <a:rPr lang="en-US" sz="2800" b="1" dirty="0" smtClean="0"/>
              <a:t>	and posteriorly </a:t>
            </a:r>
            <a:r>
              <a:rPr lang="en-US" sz="2800" dirty="0" smtClean="0"/>
              <a:t>(the </a:t>
            </a:r>
          </a:p>
          <a:p>
            <a:pPr lvl="1" eaLnBrk="1" hangingPunct="1">
              <a:buFontTx/>
              <a:buNone/>
            </a:pPr>
            <a:r>
              <a:rPr lang="en-US" sz="2800" dirty="0" smtClean="0"/>
              <a:t>	swimmer’s muscle) </a:t>
            </a:r>
          </a:p>
        </p:txBody>
      </p:sp>
      <p:pic>
        <p:nvPicPr>
          <p:cNvPr id="61443" name="Picture 6" descr="pap13_fig_11_15bc_ul.jpg"/>
          <p:cNvPicPr>
            <a:picLocks noChangeAspect="1"/>
          </p:cNvPicPr>
          <p:nvPr/>
        </p:nvPicPr>
        <p:blipFill>
          <a:blip r:embed="rId3" cstate="print"/>
          <a:srcRect l="14063" t="2798" r="17239" b="5959"/>
          <a:stretch>
            <a:fillRect/>
          </a:stretch>
        </p:blipFill>
        <p:spPr bwMode="auto">
          <a:xfrm>
            <a:off x="5321300" y="2032000"/>
            <a:ext cx="3481388" cy="4381500"/>
          </a:xfrm>
          <a:prstGeom prst="rect">
            <a:avLst/>
          </a:prstGeom>
          <a:noFill/>
          <a:ln w="9525">
            <a:noFill/>
            <a:miter lim="800000"/>
            <a:headEnd/>
            <a:tailEnd/>
          </a:ln>
        </p:spPr>
      </p:pic>
      <p:cxnSp>
        <p:nvCxnSpPr>
          <p:cNvPr id="8" name="Straight Connector 7"/>
          <p:cNvCxnSpPr/>
          <p:nvPr/>
        </p:nvCxnSpPr>
        <p:spPr>
          <a:xfrm rot="10800000" flipV="1">
            <a:off x="5929313" y="4770438"/>
            <a:ext cx="444500" cy="301625"/>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1445" name="TextBox 8"/>
          <p:cNvSpPr txBox="1">
            <a:spLocks noChangeArrowheads="1"/>
          </p:cNvSpPr>
          <p:nvPr/>
        </p:nvSpPr>
        <p:spPr bwMode="auto">
          <a:xfrm>
            <a:off x="4357688" y="4857750"/>
            <a:ext cx="1587500" cy="646113"/>
          </a:xfrm>
          <a:prstGeom prst="rect">
            <a:avLst/>
          </a:prstGeom>
          <a:noFill/>
          <a:ln w="9525">
            <a:noFill/>
            <a:miter lim="800000"/>
            <a:headEnd/>
            <a:tailEnd/>
          </a:ln>
        </p:spPr>
        <p:txBody>
          <a:bodyPr>
            <a:spAutoFit/>
          </a:bodyPr>
          <a:lstStyle/>
          <a:p>
            <a:pPr algn="r"/>
            <a:r>
              <a:rPr lang="en-US">
                <a:latin typeface="Sylfaen" pitchFamily="18" charset="0"/>
              </a:rPr>
              <a:t>Latissimus dorsi</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97282" name="Picture 2" descr="http://www.freakingnews.com/pictures/74000/The-Operation-Game-by-Rembrandt-74090.jpg"/>
          <p:cNvPicPr>
            <a:picLocks noChangeAspect="1" noChangeArrowheads="1"/>
          </p:cNvPicPr>
          <p:nvPr/>
        </p:nvPicPr>
        <p:blipFill>
          <a:blip r:embed="rId2">
            <a:extLst>
              <a:ext uri="{28A0092B-C50C-407E-A947-70E740481C1C}">
                <a14:useLocalDpi xmlns:a14="http://schemas.microsoft.com/office/drawing/2010/main" val="0"/>
              </a:ext>
            </a:extLst>
          </a:blip>
          <a:srcRect b="7446"/>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638" y="134580"/>
            <a:ext cx="5202237" cy="792162"/>
          </a:xfrm>
          <a:prstGeom prst="rect">
            <a:avLst/>
          </a:prstGeom>
        </p:spPr>
        <p:txBody>
          <a:bodyPr anchor="ct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rPr>
              <a:t>Back Injury</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endParaRPr>
          </a:p>
        </p:txBody>
      </p:sp>
      <p:sp>
        <p:nvSpPr>
          <p:cNvPr id="10" name="Rounded Rectangular Callout 9"/>
          <p:cNvSpPr/>
          <p:nvPr/>
        </p:nvSpPr>
        <p:spPr>
          <a:xfrm>
            <a:off x="4079631" y="926742"/>
            <a:ext cx="4830250" cy="3968815"/>
          </a:xfrm>
          <a:prstGeom prst="wedgeRoundRectCallout">
            <a:avLst>
              <a:gd name="adj1" fmla="val 20999"/>
              <a:gd name="adj2" fmla="val 78509"/>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smtClean="0">
                <a:solidFill>
                  <a:prstClr val="black">
                    <a:lumMod val="95000"/>
                    <a:lumOff val="5000"/>
                  </a:prstClr>
                </a:solidFill>
                <a:effectLst>
                  <a:outerShdw blurRad="38100" dist="38100" dir="2700000" algn="tl">
                    <a:srgbClr val="000000">
                      <a:alpha val="43137"/>
                    </a:srgbClr>
                  </a:outerShdw>
                </a:effectLst>
              </a:rPr>
              <a:t>Four factors that contribute to back injury: </a:t>
            </a:r>
            <a:r>
              <a:rPr lang="en-US" sz="2000" b="1" dirty="0" smtClean="0">
                <a:solidFill>
                  <a:prstClr val="black">
                    <a:lumMod val="95000"/>
                    <a:lumOff val="5000"/>
                  </a:prstClr>
                </a:solidFill>
                <a:effectLst>
                  <a:outerShdw blurRad="38100" dist="38100" dir="2700000" algn="tl">
                    <a:srgbClr val="000000">
                      <a:alpha val="43137"/>
                    </a:srgbClr>
                  </a:outerShdw>
                </a:effectLst>
              </a:rPr>
              <a:t>amount of force, repetition, posture, and stress applied to the back.</a:t>
            </a:r>
            <a:endParaRPr lang="en-US" sz="2000" dirty="0" smtClean="0">
              <a:solidFill>
                <a:prstClr val="black">
                  <a:lumMod val="95000"/>
                  <a:lumOff val="5000"/>
                </a:prstClr>
              </a:solidFill>
              <a:effectLst>
                <a:outerShdw blurRad="38100" dist="38100" dir="2700000" algn="tl">
                  <a:srgbClr val="000000">
                    <a:alpha val="43137"/>
                  </a:srgbClr>
                </a:outerShdw>
              </a:effectLst>
            </a:endParaRPr>
          </a:p>
          <a:p>
            <a:pPr algn="ctr">
              <a:defRPr/>
            </a:pPr>
            <a:endParaRPr lang="en-US" sz="2000" dirty="0" smtClean="0">
              <a:solidFill>
                <a:prstClr val="black">
                  <a:lumMod val="95000"/>
                  <a:lumOff val="5000"/>
                </a:prstClr>
              </a:solidFill>
              <a:effectLst>
                <a:outerShdw blurRad="38100" dist="38100" dir="2700000" algn="tl">
                  <a:srgbClr val="000000">
                    <a:alpha val="43137"/>
                  </a:srgbClr>
                </a:outerShdw>
              </a:effectLst>
            </a:endParaRPr>
          </a:p>
          <a:p>
            <a:pPr algn="ctr">
              <a:defRPr/>
            </a:pPr>
            <a:r>
              <a:rPr lang="en-US" sz="2000" dirty="0" smtClean="0">
                <a:solidFill>
                  <a:prstClr val="black">
                    <a:lumMod val="95000"/>
                    <a:lumOff val="5000"/>
                  </a:prstClr>
                </a:solidFill>
                <a:effectLst>
                  <a:outerShdw blurRad="38100" dist="38100" dir="2700000" algn="tl">
                    <a:srgbClr val="000000">
                      <a:alpha val="43137"/>
                    </a:srgbClr>
                  </a:outerShdw>
                </a:effectLst>
              </a:rPr>
              <a:t>Poor physical condition, poor posture, lack of exercise, and excessive body weight contribute to the number and severity of sprains and strains in your back.</a:t>
            </a:r>
            <a:endParaRPr lang="en-US" sz="2000" dirty="0">
              <a:solidFill>
                <a:prstClr val="black">
                  <a:lumMod val="95000"/>
                  <a:lumOff val="5000"/>
                </a:prstClr>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stretch>
            <a:fillRect/>
          </a:stretch>
        </p:blipFill>
        <p:spPr>
          <a:xfrm>
            <a:off x="107373" y="1090320"/>
            <a:ext cx="4931193" cy="3805237"/>
          </a:xfrm>
          <a:prstGeom prst="rect">
            <a:avLst/>
          </a:prstGeom>
        </p:spPr>
      </p:pic>
      <p:pic>
        <p:nvPicPr>
          <p:cNvPr id="5" name="Picture 4"/>
          <p:cNvPicPr>
            <a:picLocks noChangeAspect="1"/>
          </p:cNvPicPr>
          <p:nvPr/>
        </p:nvPicPr>
        <p:blipFill>
          <a:blip r:embed="rId4"/>
          <a:stretch>
            <a:fillRect/>
          </a:stretch>
        </p:blipFill>
        <p:spPr>
          <a:xfrm>
            <a:off x="281249" y="1725831"/>
            <a:ext cx="3810000" cy="4572000"/>
          </a:xfrm>
          <a:prstGeom prst="rect">
            <a:avLst/>
          </a:prstGeom>
        </p:spPr>
      </p:pic>
      <p:pic>
        <p:nvPicPr>
          <p:cNvPr id="6" name="Picture 5"/>
          <p:cNvPicPr>
            <a:picLocks noChangeAspect="1"/>
          </p:cNvPicPr>
          <p:nvPr/>
        </p:nvPicPr>
        <p:blipFill>
          <a:blip r:embed="rId5"/>
          <a:stretch>
            <a:fillRect/>
          </a:stretch>
        </p:blipFill>
        <p:spPr>
          <a:xfrm>
            <a:off x="4810963" y="4419600"/>
            <a:ext cx="3505853" cy="2319089"/>
          </a:xfrm>
          <a:prstGeom prst="rect">
            <a:avLst/>
          </a:prstGeom>
        </p:spPr>
      </p:pic>
    </p:spTree>
    <p:extLst>
      <p:ext uri="{BB962C8B-B14F-4D97-AF65-F5344CB8AC3E}">
        <p14:creationId xmlns:p14="http://schemas.microsoft.com/office/powerpoint/2010/main" val="294084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7" descr="pap13_fig_11_10ablect02.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4891088" y="2516188"/>
            <a:ext cx="4125912" cy="4010025"/>
          </a:xfrm>
          <a:prstGeom prst="rect">
            <a:avLst/>
          </a:prstGeom>
          <a:noFill/>
          <a:ln w="9525">
            <a:noFill/>
            <a:miter lim="800000"/>
            <a:headEnd/>
            <a:tailEnd/>
          </a:ln>
        </p:spPr>
      </p:pic>
      <p:sp>
        <p:nvSpPr>
          <p:cNvPr id="2" name="Title 1"/>
          <p:cNvSpPr>
            <a:spLocks noGrp="1"/>
          </p:cNvSpPr>
          <p:nvPr>
            <p:ph type="title"/>
          </p:nvPr>
        </p:nvSpPr>
        <p:spPr>
          <a:xfrm>
            <a:off x="533400" y="207963"/>
            <a:ext cx="8610600" cy="846137"/>
          </a:xfrm>
        </p:spPr>
        <p:txBody>
          <a:bodyPr>
            <a:normAutofit/>
          </a:bodyPr>
          <a:lstStyle/>
          <a:p>
            <a:pPr eaLnBrk="1" fontAlgn="auto" hangingPunct="1">
              <a:spcAft>
                <a:spcPts val="0"/>
              </a:spcAft>
              <a:defRPr/>
            </a:pPr>
            <a:r>
              <a:rPr lang="en-US" dirty="0" smtClean="0"/>
              <a:t>Major Skeletal Muscles</a:t>
            </a:r>
            <a:endParaRPr lang="en-US" dirty="0"/>
          </a:p>
        </p:txBody>
      </p:sp>
      <p:sp>
        <p:nvSpPr>
          <p:cNvPr id="63491" name="Content Placeholder 2"/>
          <p:cNvSpPr>
            <a:spLocks noGrp="1"/>
          </p:cNvSpPr>
          <p:nvPr>
            <p:ph sz="half" idx="1"/>
          </p:nvPr>
        </p:nvSpPr>
        <p:spPr>
          <a:xfrm>
            <a:off x="282575" y="998538"/>
            <a:ext cx="8382000" cy="5638800"/>
          </a:xfrm>
        </p:spPr>
        <p:txBody>
          <a:bodyPr/>
          <a:lstStyle/>
          <a:p>
            <a:pPr eaLnBrk="1" hangingPunct="1">
              <a:lnSpc>
                <a:spcPct val="140000"/>
              </a:lnSpc>
            </a:pPr>
            <a:r>
              <a:rPr lang="en-US" dirty="0" smtClean="0"/>
              <a:t>Anterior abdominal wall</a:t>
            </a:r>
          </a:p>
          <a:p>
            <a:pPr eaLnBrk="1" hangingPunct="1">
              <a:lnSpc>
                <a:spcPct val="140000"/>
              </a:lnSpc>
            </a:pPr>
            <a:r>
              <a:rPr lang="en-US" dirty="0" smtClean="0"/>
              <a:t>Rectus abdominis</a:t>
            </a:r>
          </a:p>
          <a:p>
            <a:pPr lvl="1" eaLnBrk="1" hangingPunct="1">
              <a:lnSpc>
                <a:spcPct val="140000"/>
              </a:lnSpc>
            </a:pPr>
            <a:r>
              <a:rPr lang="en-US" dirty="0" smtClean="0"/>
              <a:t>Origin: Pubic bone</a:t>
            </a:r>
          </a:p>
          <a:p>
            <a:pPr lvl="1" eaLnBrk="1" hangingPunct="1">
              <a:lnSpc>
                <a:spcPct val="140000"/>
              </a:lnSpc>
            </a:pPr>
            <a:r>
              <a:rPr lang="en-US" dirty="0" smtClean="0"/>
              <a:t>Insertion: Ribs and sternum</a:t>
            </a:r>
          </a:p>
          <a:p>
            <a:pPr eaLnBrk="1" hangingPunct="1">
              <a:lnSpc>
                <a:spcPct val="140000"/>
              </a:lnSpc>
            </a:pPr>
            <a:r>
              <a:rPr lang="en-US" dirty="0" smtClean="0"/>
              <a:t>External oblique</a:t>
            </a:r>
          </a:p>
          <a:p>
            <a:pPr lvl="1" eaLnBrk="1" hangingPunct="1">
              <a:lnSpc>
                <a:spcPct val="140000"/>
              </a:lnSpc>
            </a:pPr>
            <a:r>
              <a:rPr lang="en-US" dirty="0" smtClean="0"/>
              <a:t>Origin: Ribs 5–12</a:t>
            </a:r>
          </a:p>
          <a:p>
            <a:pPr lvl="1" eaLnBrk="1" hangingPunct="1">
              <a:lnSpc>
                <a:spcPct val="140000"/>
              </a:lnSpc>
            </a:pPr>
            <a:r>
              <a:rPr lang="en-US" dirty="0" smtClean="0"/>
              <a:t>Insertion: Iliac crest and </a:t>
            </a:r>
          </a:p>
          <a:p>
            <a:pPr lvl="1" eaLnBrk="1" hangingPunct="1">
              <a:lnSpc>
                <a:spcPct val="140000"/>
              </a:lnSpc>
              <a:buFontTx/>
              <a:buNone/>
            </a:pPr>
            <a:r>
              <a:rPr lang="en-US" dirty="0" smtClean="0"/>
              <a:t>	</a:t>
            </a:r>
            <a:r>
              <a:rPr lang="en-US" dirty="0" err="1" smtClean="0"/>
              <a:t>linea</a:t>
            </a:r>
            <a:r>
              <a:rPr lang="en-US" dirty="0" smtClean="0"/>
              <a:t> alba</a:t>
            </a:r>
          </a:p>
          <a:p>
            <a:pPr lvl="1" eaLnBrk="1" hangingPunct="1">
              <a:lnSpc>
                <a:spcPct val="140000"/>
              </a:lnSpc>
            </a:pPr>
            <a:r>
              <a:rPr lang="en-US" dirty="0" smtClean="0"/>
              <a:t>Actions: </a:t>
            </a:r>
            <a:r>
              <a:rPr lang="en-US" b="1" dirty="0" smtClean="0"/>
              <a:t>Flexes vertebral column </a:t>
            </a:r>
          </a:p>
          <a:p>
            <a:pPr lvl="1" eaLnBrk="1" hangingPunct="1">
              <a:lnSpc>
                <a:spcPct val="140000"/>
              </a:lnSpc>
              <a:buFontTx/>
              <a:buNone/>
            </a:pPr>
            <a:r>
              <a:rPr lang="en-US" b="1" dirty="0" smtClean="0"/>
              <a:t>	and compresses abdomen; aids Defecation</a:t>
            </a:r>
          </a:p>
          <a:p>
            <a:pPr lvl="1" eaLnBrk="1" hangingPunct="1">
              <a:lnSpc>
                <a:spcPct val="100000"/>
              </a:lnSpc>
              <a:buFontTx/>
              <a:buNone/>
            </a:pPr>
            <a:endParaRPr lang="en-US"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pha12e_fig_11_13bc_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00" y="317500"/>
            <a:ext cx="70627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4"/>
          <p:cNvSpPr>
            <a:spLocks noChangeArrowheads="1"/>
          </p:cNvSpPr>
          <p:nvPr/>
        </p:nvSpPr>
        <p:spPr bwMode="auto">
          <a:xfrm>
            <a:off x="1417638" y="6008688"/>
            <a:ext cx="2535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pPr algn="ctr"/>
            <a:r>
              <a:rPr lang="en-US" altLang="en-US" sz="1400"/>
              <a:t>(a) Anterior superficial view</a:t>
            </a:r>
            <a:endParaRPr lang="en-US" altLang="en-US" sz="1400">
              <a:latin typeface="Times New Roman" pitchFamily="-105" charset="0"/>
              <a:cs typeface="Times New Roman" pitchFamily="-105" charset="0"/>
            </a:endParaRPr>
          </a:p>
        </p:txBody>
      </p:sp>
      <p:sp>
        <p:nvSpPr>
          <p:cNvPr id="33796" name="Rectangle 5"/>
          <p:cNvSpPr>
            <a:spLocks noChangeArrowheads="1"/>
          </p:cNvSpPr>
          <p:nvPr/>
        </p:nvSpPr>
        <p:spPr bwMode="auto">
          <a:xfrm>
            <a:off x="0" y="1403350"/>
            <a:ext cx="2532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b="1"/>
              <a:t>Pectoralis major</a:t>
            </a:r>
            <a:endParaRPr lang="en-US" altLang="en-US" sz="1400" b="1">
              <a:latin typeface="Times New Roman" pitchFamily="-105" charset="0"/>
              <a:cs typeface="Times New Roman" pitchFamily="-105" charset="0"/>
            </a:endParaRPr>
          </a:p>
        </p:txBody>
      </p:sp>
      <p:cxnSp>
        <p:nvCxnSpPr>
          <p:cNvPr id="7" name="Straight Connector 6"/>
          <p:cNvCxnSpPr>
            <a:cxnSpLocks noChangeShapeType="1"/>
          </p:cNvCxnSpPr>
          <p:nvPr/>
        </p:nvCxnSpPr>
        <p:spPr bwMode="auto">
          <a:xfrm>
            <a:off x="682625" y="831850"/>
            <a:ext cx="2111375" cy="0"/>
          </a:xfrm>
          <a:prstGeom prst="line">
            <a:avLst/>
          </a:prstGeom>
          <a:noFill/>
          <a:ln w="15875">
            <a:solidFill>
              <a:schemeClr val="tx1"/>
            </a:solidFill>
            <a:round/>
            <a:headEnd/>
            <a:tailEnd/>
          </a:ln>
          <a:effectLst>
            <a:outerShdw blurRad="25400" dist="12699" dir="4680100" rotWithShape="0">
              <a:schemeClr val="bg1"/>
            </a:outerShdw>
          </a:effectLst>
        </p:spPr>
      </p:cxnSp>
      <p:sp>
        <p:nvSpPr>
          <p:cNvPr id="33798" name="Rectangle 7"/>
          <p:cNvSpPr>
            <a:spLocks noChangeArrowheads="1"/>
          </p:cNvSpPr>
          <p:nvPr/>
        </p:nvSpPr>
        <p:spPr bwMode="auto">
          <a:xfrm>
            <a:off x="4856163" y="6008688"/>
            <a:ext cx="2535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pPr algn="ctr"/>
            <a:r>
              <a:rPr lang="en-US" altLang="en-US" sz="1400"/>
              <a:t>(b) Anterior deep view</a:t>
            </a:r>
            <a:endParaRPr lang="en-US" altLang="en-US" sz="1400">
              <a:latin typeface="Times New Roman" pitchFamily="-105" charset="0"/>
              <a:cs typeface="Times New Roman" pitchFamily="-105" charset="0"/>
            </a:endParaRPr>
          </a:p>
        </p:txBody>
      </p:sp>
      <p:sp>
        <p:nvSpPr>
          <p:cNvPr id="33799" name="Rectangle 8"/>
          <p:cNvSpPr>
            <a:spLocks noChangeArrowheads="1"/>
          </p:cNvSpPr>
          <p:nvPr/>
        </p:nvSpPr>
        <p:spPr bwMode="auto">
          <a:xfrm>
            <a:off x="0" y="1801813"/>
            <a:ext cx="2532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b="1" dirty="0"/>
              <a:t>Biceps </a:t>
            </a:r>
            <a:r>
              <a:rPr lang="en-US" altLang="en-US" sz="1400" b="1" dirty="0" err="1"/>
              <a:t>brachii</a:t>
            </a:r>
            <a:endParaRPr lang="en-US" altLang="en-US" sz="1400" b="1" dirty="0">
              <a:latin typeface="Times New Roman" pitchFamily="-105" charset="0"/>
              <a:cs typeface="Times New Roman" pitchFamily="-105" charset="0"/>
            </a:endParaRPr>
          </a:p>
        </p:txBody>
      </p:sp>
      <p:sp>
        <p:nvSpPr>
          <p:cNvPr id="33800" name="Rectangle 9"/>
          <p:cNvSpPr>
            <a:spLocks noChangeArrowheads="1"/>
          </p:cNvSpPr>
          <p:nvPr/>
        </p:nvSpPr>
        <p:spPr bwMode="auto">
          <a:xfrm>
            <a:off x="0" y="2174875"/>
            <a:ext cx="2532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b="1" dirty="0"/>
              <a:t>Latissimus </a:t>
            </a:r>
            <a:r>
              <a:rPr lang="en-US" altLang="en-US" sz="1400" b="1" dirty="0" err="1"/>
              <a:t>dorsi</a:t>
            </a:r>
            <a:endParaRPr lang="en-US" altLang="en-US" sz="1400" b="1" dirty="0">
              <a:latin typeface="Times New Roman" pitchFamily="-105" charset="0"/>
              <a:cs typeface="Times New Roman" pitchFamily="-105" charset="0"/>
            </a:endParaRPr>
          </a:p>
        </p:txBody>
      </p:sp>
      <p:sp>
        <p:nvSpPr>
          <p:cNvPr id="33801" name="Rectangle 10"/>
          <p:cNvSpPr>
            <a:spLocks noChangeArrowheads="1"/>
          </p:cNvSpPr>
          <p:nvPr/>
        </p:nvSpPr>
        <p:spPr bwMode="auto">
          <a:xfrm>
            <a:off x="0" y="2517775"/>
            <a:ext cx="2532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b="1" dirty="0"/>
              <a:t>Serratus anterior</a:t>
            </a:r>
            <a:endParaRPr lang="en-US" altLang="en-US" sz="1400" b="1" dirty="0">
              <a:latin typeface="Times New Roman" pitchFamily="-105" charset="0"/>
              <a:cs typeface="Times New Roman" pitchFamily="-105" charset="0"/>
            </a:endParaRPr>
          </a:p>
        </p:txBody>
      </p:sp>
      <p:sp>
        <p:nvSpPr>
          <p:cNvPr id="33802" name="Rectangle 15"/>
          <p:cNvSpPr>
            <a:spLocks noChangeArrowheads="1"/>
          </p:cNvSpPr>
          <p:nvPr/>
        </p:nvSpPr>
        <p:spPr bwMode="auto">
          <a:xfrm>
            <a:off x="0" y="3048000"/>
            <a:ext cx="28654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dirty="0"/>
              <a:t>RECTUS ABDOMINIS (covered by anterior layer of rectus sheath)</a:t>
            </a:r>
            <a:endParaRPr lang="en-US" altLang="en-US" sz="1400" dirty="0">
              <a:latin typeface="Times New Roman" pitchFamily="-105" charset="0"/>
              <a:cs typeface="Times New Roman" pitchFamily="-105" charset="0"/>
            </a:endParaRPr>
          </a:p>
        </p:txBody>
      </p:sp>
      <p:sp>
        <p:nvSpPr>
          <p:cNvPr id="33803" name="Rectangle 16"/>
          <p:cNvSpPr>
            <a:spLocks noChangeArrowheads="1"/>
          </p:cNvSpPr>
          <p:nvPr/>
        </p:nvSpPr>
        <p:spPr bwMode="auto">
          <a:xfrm>
            <a:off x="0" y="3652838"/>
            <a:ext cx="2532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b="1" dirty="0"/>
              <a:t>Linea alba</a:t>
            </a:r>
            <a:endParaRPr lang="en-US" altLang="en-US" sz="1400" b="1" dirty="0">
              <a:latin typeface="Times New Roman" pitchFamily="-105" charset="0"/>
              <a:cs typeface="Times New Roman" pitchFamily="-105" charset="0"/>
            </a:endParaRPr>
          </a:p>
        </p:txBody>
      </p:sp>
      <p:sp>
        <p:nvSpPr>
          <p:cNvPr id="33804" name="Rectangle 17"/>
          <p:cNvSpPr>
            <a:spLocks noChangeArrowheads="1"/>
          </p:cNvSpPr>
          <p:nvPr/>
        </p:nvSpPr>
        <p:spPr bwMode="auto">
          <a:xfrm>
            <a:off x="0" y="4010025"/>
            <a:ext cx="2532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b="1" dirty="0"/>
              <a:t>EXTERNAL OBLIQUE</a:t>
            </a:r>
            <a:endParaRPr lang="en-US" altLang="en-US" sz="1400" b="1" dirty="0">
              <a:latin typeface="Times New Roman" pitchFamily="-105" charset="0"/>
              <a:cs typeface="Times New Roman" pitchFamily="-105" charset="0"/>
            </a:endParaRPr>
          </a:p>
        </p:txBody>
      </p:sp>
      <p:sp>
        <p:nvSpPr>
          <p:cNvPr id="33805" name="Rectangle 18"/>
          <p:cNvSpPr>
            <a:spLocks noChangeArrowheads="1"/>
          </p:cNvSpPr>
          <p:nvPr/>
        </p:nvSpPr>
        <p:spPr bwMode="auto">
          <a:xfrm>
            <a:off x="0" y="4265613"/>
            <a:ext cx="2532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Aponeurosis of external oblique</a:t>
            </a:r>
            <a:endParaRPr lang="en-US" altLang="en-US" sz="1400">
              <a:latin typeface="Times New Roman" pitchFamily="-105" charset="0"/>
              <a:cs typeface="Times New Roman" pitchFamily="-105" charset="0"/>
            </a:endParaRPr>
          </a:p>
        </p:txBody>
      </p:sp>
      <p:sp>
        <p:nvSpPr>
          <p:cNvPr id="33806" name="Rectangle 20"/>
          <p:cNvSpPr>
            <a:spLocks noChangeArrowheads="1"/>
          </p:cNvSpPr>
          <p:nvPr/>
        </p:nvSpPr>
        <p:spPr bwMode="auto">
          <a:xfrm>
            <a:off x="0" y="4613275"/>
            <a:ext cx="2532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dirty="0"/>
              <a:t>Anterior superior iliac spine</a:t>
            </a:r>
            <a:endParaRPr lang="en-US" altLang="en-US" sz="1400" dirty="0">
              <a:latin typeface="Times New Roman" pitchFamily="-105" charset="0"/>
              <a:cs typeface="Times New Roman" pitchFamily="-105" charset="0"/>
            </a:endParaRPr>
          </a:p>
        </p:txBody>
      </p:sp>
      <p:sp>
        <p:nvSpPr>
          <p:cNvPr id="33807" name="Rectangle 21"/>
          <p:cNvSpPr>
            <a:spLocks noChangeArrowheads="1"/>
          </p:cNvSpPr>
          <p:nvPr/>
        </p:nvSpPr>
        <p:spPr bwMode="auto">
          <a:xfrm>
            <a:off x="0" y="4908550"/>
            <a:ext cx="2532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Inguinal ligament</a:t>
            </a:r>
            <a:endParaRPr lang="en-US" altLang="en-US" sz="1400">
              <a:latin typeface="Times New Roman" pitchFamily="-105" charset="0"/>
              <a:cs typeface="Times New Roman" pitchFamily="-105" charset="0"/>
            </a:endParaRPr>
          </a:p>
        </p:txBody>
      </p:sp>
      <p:sp>
        <p:nvSpPr>
          <p:cNvPr id="33808" name="Rectangle 22"/>
          <p:cNvSpPr>
            <a:spLocks noChangeArrowheads="1"/>
          </p:cNvSpPr>
          <p:nvPr/>
        </p:nvSpPr>
        <p:spPr bwMode="auto">
          <a:xfrm>
            <a:off x="0" y="5210175"/>
            <a:ext cx="2532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Superficial inguinal ring</a:t>
            </a:r>
            <a:endParaRPr lang="en-US" altLang="en-US" sz="1400">
              <a:latin typeface="Times New Roman" pitchFamily="-105" charset="0"/>
              <a:cs typeface="Times New Roman" pitchFamily="-105" charset="0"/>
            </a:endParaRPr>
          </a:p>
        </p:txBody>
      </p:sp>
      <p:sp>
        <p:nvSpPr>
          <p:cNvPr id="33809" name="Rectangle 23"/>
          <p:cNvSpPr>
            <a:spLocks noChangeArrowheads="1"/>
          </p:cNvSpPr>
          <p:nvPr/>
        </p:nvSpPr>
        <p:spPr bwMode="auto">
          <a:xfrm>
            <a:off x="0" y="5561013"/>
            <a:ext cx="2532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Pubic tubercle of pubis</a:t>
            </a:r>
            <a:endParaRPr lang="en-US" altLang="en-US" sz="1400">
              <a:latin typeface="Times New Roman" pitchFamily="-105" charset="0"/>
              <a:cs typeface="Times New Roman" pitchFamily="-105" charset="0"/>
            </a:endParaRPr>
          </a:p>
        </p:txBody>
      </p:sp>
      <p:sp>
        <p:nvSpPr>
          <p:cNvPr id="33810" name="Rectangle 24"/>
          <p:cNvSpPr>
            <a:spLocks noChangeArrowheads="1"/>
          </p:cNvSpPr>
          <p:nvPr/>
        </p:nvSpPr>
        <p:spPr bwMode="auto">
          <a:xfrm>
            <a:off x="6430963" y="412750"/>
            <a:ext cx="2532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Clavicle</a:t>
            </a:r>
            <a:endParaRPr lang="en-US" altLang="en-US" sz="1400">
              <a:latin typeface="Times New Roman" pitchFamily="-105" charset="0"/>
              <a:cs typeface="Times New Roman" pitchFamily="-105" charset="0"/>
            </a:endParaRPr>
          </a:p>
        </p:txBody>
      </p:sp>
      <p:sp>
        <p:nvSpPr>
          <p:cNvPr id="33811" name="Rectangle 25"/>
          <p:cNvSpPr>
            <a:spLocks noChangeArrowheads="1"/>
          </p:cNvSpPr>
          <p:nvPr/>
        </p:nvSpPr>
        <p:spPr bwMode="auto">
          <a:xfrm>
            <a:off x="6430963" y="755650"/>
            <a:ext cx="2532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Scapula</a:t>
            </a:r>
            <a:endParaRPr lang="en-US" altLang="en-US" sz="1400">
              <a:latin typeface="Times New Roman" pitchFamily="-105" charset="0"/>
              <a:cs typeface="Times New Roman" pitchFamily="-105" charset="0"/>
            </a:endParaRPr>
          </a:p>
        </p:txBody>
      </p:sp>
      <p:sp>
        <p:nvSpPr>
          <p:cNvPr id="33812" name="Rectangle 26"/>
          <p:cNvSpPr>
            <a:spLocks noChangeArrowheads="1"/>
          </p:cNvSpPr>
          <p:nvPr/>
        </p:nvSpPr>
        <p:spPr bwMode="auto">
          <a:xfrm>
            <a:off x="6430963" y="2422525"/>
            <a:ext cx="2532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b="1" dirty="0"/>
              <a:t>Serratus anterior</a:t>
            </a:r>
            <a:endParaRPr lang="en-US" altLang="en-US" sz="1400" b="1" dirty="0">
              <a:latin typeface="Times New Roman" pitchFamily="-105" charset="0"/>
              <a:cs typeface="Times New Roman" pitchFamily="-105" charset="0"/>
            </a:endParaRPr>
          </a:p>
        </p:txBody>
      </p:sp>
      <p:sp>
        <p:nvSpPr>
          <p:cNvPr id="33813" name="Rectangle 27"/>
          <p:cNvSpPr>
            <a:spLocks noChangeArrowheads="1"/>
          </p:cNvSpPr>
          <p:nvPr/>
        </p:nvSpPr>
        <p:spPr bwMode="auto">
          <a:xfrm>
            <a:off x="6430963" y="2749550"/>
            <a:ext cx="2532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dirty="0"/>
              <a:t>EXTERNAL OBLIQUE (cut)</a:t>
            </a:r>
            <a:endParaRPr lang="en-US" altLang="en-US" sz="1400" dirty="0">
              <a:latin typeface="Times New Roman" pitchFamily="-105" charset="0"/>
              <a:cs typeface="Times New Roman" pitchFamily="-105" charset="0"/>
            </a:endParaRPr>
          </a:p>
        </p:txBody>
      </p:sp>
      <p:sp>
        <p:nvSpPr>
          <p:cNvPr id="33814" name="Rectangle 28"/>
          <p:cNvSpPr>
            <a:spLocks noChangeArrowheads="1"/>
          </p:cNvSpPr>
          <p:nvPr/>
        </p:nvSpPr>
        <p:spPr bwMode="auto">
          <a:xfrm>
            <a:off x="6042025" y="1804988"/>
            <a:ext cx="2532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Tendinous intersections</a:t>
            </a:r>
            <a:endParaRPr lang="en-US" altLang="en-US" sz="1400">
              <a:latin typeface="Times New Roman" pitchFamily="-105" charset="0"/>
              <a:cs typeface="Times New Roman" pitchFamily="-105" charset="0"/>
            </a:endParaRPr>
          </a:p>
        </p:txBody>
      </p:sp>
      <p:sp>
        <p:nvSpPr>
          <p:cNvPr id="33815" name="Rectangle 29"/>
          <p:cNvSpPr>
            <a:spLocks noChangeArrowheads="1"/>
          </p:cNvSpPr>
          <p:nvPr/>
        </p:nvSpPr>
        <p:spPr bwMode="auto">
          <a:xfrm>
            <a:off x="6430963" y="3013075"/>
            <a:ext cx="2532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b="1" dirty="0"/>
              <a:t>RECTUS ABDOMINIS</a:t>
            </a:r>
            <a:endParaRPr lang="en-US" altLang="en-US" sz="1400" b="1" dirty="0">
              <a:latin typeface="Times New Roman" pitchFamily="-105" charset="0"/>
              <a:cs typeface="Times New Roman" pitchFamily="-105" charset="0"/>
            </a:endParaRPr>
          </a:p>
        </p:txBody>
      </p:sp>
      <p:sp>
        <p:nvSpPr>
          <p:cNvPr id="33816" name="Rectangle 30"/>
          <p:cNvSpPr>
            <a:spLocks noChangeArrowheads="1"/>
          </p:cNvSpPr>
          <p:nvPr/>
        </p:nvSpPr>
        <p:spPr bwMode="auto">
          <a:xfrm>
            <a:off x="6430963" y="3321050"/>
            <a:ext cx="2713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b="1" dirty="0"/>
              <a:t>TRANSVERSUS ABDOMINIS</a:t>
            </a:r>
            <a:endParaRPr lang="en-US" altLang="en-US" sz="1400" b="1" dirty="0">
              <a:latin typeface="Times New Roman" pitchFamily="-105" charset="0"/>
              <a:cs typeface="Times New Roman" pitchFamily="-105" charset="0"/>
            </a:endParaRPr>
          </a:p>
        </p:txBody>
      </p:sp>
      <p:sp>
        <p:nvSpPr>
          <p:cNvPr id="33817" name="Rectangle 31"/>
          <p:cNvSpPr>
            <a:spLocks noChangeArrowheads="1"/>
          </p:cNvSpPr>
          <p:nvPr/>
        </p:nvSpPr>
        <p:spPr bwMode="auto">
          <a:xfrm>
            <a:off x="6430963" y="3616325"/>
            <a:ext cx="25320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Aponeurosis of internal</a:t>
            </a:r>
          </a:p>
          <a:p>
            <a:r>
              <a:rPr lang="en-US" altLang="en-US" sz="1400"/>
              <a:t>oblique (cut)</a:t>
            </a:r>
            <a:endParaRPr lang="en-US" altLang="en-US" sz="1400">
              <a:latin typeface="Times New Roman" pitchFamily="-105" charset="0"/>
              <a:cs typeface="Times New Roman" pitchFamily="-105" charset="0"/>
            </a:endParaRPr>
          </a:p>
        </p:txBody>
      </p:sp>
      <p:sp>
        <p:nvSpPr>
          <p:cNvPr id="33818" name="Rectangle 32"/>
          <p:cNvSpPr>
            <a:spLocks noChangeArrowheads="1"/>
          </p:cNvSpPr>
          <p:nvPr/>
        </p:nvSpPr>
        <p:spPr bwMode="auto">
          <a:xfrm>
            <a:off x="6430963" y="4148138"/>
            <a:ext cx="2532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b="1" dirty="0"/>
              <a:t>INTERNAL OBLIQUE</a:t>
            </a:r>
            <a:endParaRPr lang="en-US" altLang="en-US" sz="1400" b="1" dirty="0">
              <a:latin typeface="Times New Roman" pitchFamily="-105" charset="0"/>
              <a:cs typeface="Times New Roman" pitchFamily="-105" charset="0"/>
            </a:endParaRPr>
          </a:p>
        </p:txBody>
      </p:sp>
      <p:sp>
        <p:nvSpPr>
          <p:cNvPr id="33819" name="Rectangle 33"/>
          <p:cNvSpPr>
            <a:spLocks noChangeArrowheads="1"/>
          </p:cNvSpPr>
          <p:nvPr/>
        </p:nvSpPr>
        <p:spPr bwMode="auto">
          <a:xfrm>
            <a:off x="6430963" y="4443413"/>
            <a:ext cx="2532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Inguinal ligament</a:t>
            </a:r>
            <a:endParaRPr lang="en-US" altLang="en-US" sz="1400">
              <a:latin typeface="Times New Roman" pitchFamily="-105" charset="0"/>
              <a:cs typeface="Times New Roman" pitchFamily="-105" charset="0"/>
            </a:endParaRPr>
          </a:p>
        </p:txBody>
      </p:sp>
      <p:sp>
        <p:nvSpPr>
          <p:cNvPr id="33820" name="Rectangle 34"/>
          <p:cNvSpPr>
            <a:spLocks noChangeArrowheads="1"/>
          </p:cNvSpPr>
          <p:nvPr/>
        </p:nvSpPr>
        <p:spPr bwMode="auto">
          <a:xfrm>
            <a:off x="6430963" y="4856163"/>
            <a:ext cx="25320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Aponeurosis of external</a:t>
            </a:r>
          </a:p>
          <a:p>
            <a:r>
              <a:rPr lang="en-US" altLang="en-US" sz="1400"/>
              <a:t>oblique (cut)</a:t>
            </a:r>
            <a:endParaRPr lang="en-US" altLang="en-US" sz="1400">
              <a:latin typeface="Times New Roman" pitchFamily="-105" charset="0"/>
              <a:cs typeface="Times New Roman" pitchFamily="-105" charset="0"/>
            </a:endParaRPr>
          </a:p>
        </p:txBody>
      </p:sp>
      <p:sp>
        <p:nvSpPr>
          <p:cNvPr id="33821" name="Rectangle 35"/>
          <p:cNvSpPr>
            <a:spLocks noChangeArrowheads="1"/>
          </p:cNvSpPr>
          <p:nvPr/>
        </p:nvSpPr>
        <p:spPr bwMode="auto">
          <a:xfrm>
            <a:off x="6430963" y="5389563"/>
            <a:ext cx="25320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Cremaster muscle</a:t>
            </a:r>
          </a:p>
          <a:p>
            <a:r>
              <a:rPr lang="en-US" altLang="en-US" sz="1400"/>
              <a:t>around spermatic cord</a:t>
            </a:r>
            <a:endParaRPr lang="en-US" altLang="en-US" sz="1400">
              <a:latin typeface="Times New Roman" pitchFamily="-105" charset="0"/>
              <a:cs typeface="Times New Roman" pitchFamily="-105" charset="0"/>
            </a:endParaRPr>
          </a:p>
        </p:txBody>
      </p:sp>
      <p:sp>
        <p:nvSpPr>
          <p:cNvPr id="33822" name="Rectangle 36"/>
          <p:cNvSpPr>
            <a:spLocks noChangeArrowheads="1"/>
          </p:cNvSpPr>
          <p:nvPr/>
        </p:nvSpPr>
        <p:spPr bwMode="auto">
          <a:xfrm>
            <a:off x="0" y="666750"/>
            <a:ext cx="2532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b="1" dirty="0"/>
              <a:t>Deltoid</a:t>
            </a:r>
            <a:endParaRPr lang="en-US" altLang="en-US" sz="1400" b="1" dirty="0">
              <a:latin typeface="Times New Roman" pitchFamily="-105" charset="0"/>
              <a:cs typeface="Times New Roman" pitchFamily="-105" charset="0"/>
            </a:endParaRPr>
          </a:p>
        </p:txBody>
      </p:sp>
      <p:cxnSp>
        <p:nvCxnSpPr>
          <p:cNvPr id="39" name="Straight Connector 38"/>
          <p:cNvCxnSpPr>
            <a:cxnSpLocks noChangeShapeType="1"/>
          </p:cNvCxnSpPr>
          <p:nvPr/>
        </p:nvCxnSpPr>
        <p:spPr bwMode="auto">
          <a:xfrm flipV="1">
            <a:off x="1343025" y="1539875"/>
            <a:ext cx="2578100" cy="39688"/>
          </a:xfrm>
          <a:prstGeom prst="line">
            <a:avLst/>
          </a:prstGeom>
          <a:noFill/>
          <a:ln w="15875">
            <a:solidFill>
              <a:schemeClr val="tx1"/>
            </a:solidFill>
            <a:round/>
            <a:headEnd/>
            <a:tailEnd/>
          </a:ln>
          <a:effectLst>
            <a:outerShdw blurRad="25400" dist="12700" dir="15959974" rotWithShape="0">
              <a:schemeClr val="bg1"/>
            </a:outerShdw>
          </a:effectLst>
        </p:spPr>
      </p:cxnSp>
      <p:cxnSp>
        <p:nvCxnSpPr>
          <p:cNvPr id="41" name="Straight Connector 40"/>
          <p:cNvCxnSpPr>
            <a:cxnSpLocks noChangeShapeType="1"/>
          </p:cNvCxnSpPr>
          <p:nvPr/>
        </p:nvCxnSpPr>
        <p:spPr bwMode="auto">
          <a:xfrm flipV="1">
            <a:off x="1352550" y="2341563"/>
            <a:ext cx="1917700" cy="17462"/>
          </a:xfrm>
          <a:prstGeom prst="line">
            <a:avLst/>
          </a:prstGeom>
          <a:noFill/>
          <a:ln w="15875">
            <a:solidFill>
              <a:schemeClr val="tx1"/>
            </a:solidFill>
            <a:round/>
            <a:headEnd/>
            <a:tailEnd/>
          </a:ln>
          <a:effectLst>
            <a:outerShdw blurRad="25400" dist="12700" dir="15959974" rotWithShape="0">
              <a:schemeClr val="bg1"/>
            </a:outerShdw>
          </a:effectLst>
        </p:spPr>
      </p:cxnSp>
      <p:sp>
        <p:nvSpPr>
          <p:cNvPr id="44" name="Freeform 43"/>
          <p:cNvSpPr>
            <a:spLocks noChangeArrowheads="1"/>
          </p:cNvSpPr>
          <p:nvPr/>
        </p:nvSpPr>
        <p:spPr bwMode="auto">
          <a:xfrm>
            <a:off x="1190625" y="2000250"/>
            <a:ext cx="1905000" cy="134938"/>
          </a:xfrm>
          <a:custGeom>
            <a:avLst/>
            <a:gdLst>
              <a:gd name="T0" fmla="*/ 1905000 w 1905000"/>
              <a:gd name="T1" fmla="*/ 0 h 134938"/>
              <a:gd name="T2" fmla="*/ 0 w 1905000"/>
              <a:gd name="T3" fmla="*/ 0 h 134938"/>
              <a:gd name="T4" fmla="*/ 1674813 w 1905000"/>
              <a:gd name="T5" fmla="*/ 134938 h 134938"/>
              <a:gd name="T6" fmla="*/ 0 60000 65536"/>
              <a:gd name="T7" fmla="*/ 0 60000 65536"/>
              <a:gd name="T8" fmla="*/ 0 60000 65536"/>
              <a:gd name="T9" fmla="*/ 0 w 1905000"/>
              <a:gd name="T10" fmla="*/ 0 h 134938"/>
              <a:gd name="T11" fmla="*/ 1905000 w 1905000"/>
              <a:gd name="T12" fmla="*/ 134938 h 134938"/>
            </a:gdLst>
            <a:ahLst/>
            <a:cxnLst>
              <a:cxn ang="T6">
                <a:pos x="T0" y="T1"/>
              </a:cxn>
              <a:cxn ang="T7">
                <a:pos x="T2" y="T3"/>
              </a:cxn>
              <a:cxn ang="T8">
                <a:pos x="T4" y="T5"/>
              </a:cxn>
            </a:cxnLst>
            <a:rect l="T9" t="T10" r="T11" b="T12"/>
            <a:pathLst>
              <a:path w="1905000" h="134938">
                <a:moveTo>
                  <a:pt x="1905000" y="0"/>
                </a:moveTo>
                <a:lnTo>
                  <a:pt x="0" y="0"/>
                </a:lnTo>
                <a:lnTo>
                  <a:pt x="1674813" y="134938"/>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pitchFamily="-105" charset="0"/>
              <a:ea typeface="+mn-ea"/>
            </a:endParaRPr>
          </a:p>
        </p:txBody>
      </p:sp>
      <p:cxnSp>
        <p:nvCxnSpPr>
          <p:cNvPr id="45" name="Straight Connector 44"/>
          <p:cNvCxnSpPr>
            <a:cxnSpLocks noChangeShapeType="1"/>
          </p:cNvCxnSpPr>
          <p:nvPr/>
        </p:nvCxnSpPr>
        <p:spPr bwMode="auto">
          <a:xfrm flipV="1">
            <a:off x="1385888" y="2603500"/>
            <a:ext cx="1947862" cy="106363"/>
          </a:xfrm>
          <a:prstGeom prst="line">
            <a:avLst/>
          </a:prstGeom>
          <a:noFill/>
          <a:ln w="15875">
            <a:solidFill>
              <a:schemeClr val="tx1"/>
            </a:solidFill>
            <a:round/>
            <a:headEnd/>
            <a:tailEnd/>
          </a:ln>
          <a:effectLst>
            <a:outerShdw blurRad="25400" dist="12700" dir="15959974" rotWithShape="0">
              <a:schemeClr val="bg1"/>
            </a:outerShdw>
          </a:effectLst>
        </p:spPr>
      </p:cxnSp>
      <p:cxnSp>
        <p:nvCxnSpPr>
          <p:cNvPr id="47" name="Straight Connector 46"/>
          <p:cNvCxnSpPr>
            <a:cxnSpLocks noChangeShapeType="1"/>
          </p:cNvCxnSpPr>
          <p:nvPr/>
        </p:nvCxnSpPr>
        <p:spPr bwMode="auto">
          <a:xfrm>
            <a:off x="2762250" y="3262313"/>
            <a:ext cx="1397000" cy="134937"/>
          </a:xfrm>
          <a:prstGeom prst="line">
            <a:avLst/>
          </a:prstGeom>
          <a:noFill/>
          <a:ln w="15875">
            <a:solidFill>
              <a:schemeClr val="tx1"/>
            </a:solidFill>
            <a:round/>
            <a:headEnd/>
            <a:tailEnd/>
          </a:ln>
          <a:effectLst>
            <a:outerShdw blurRad="25400" dist="12699" dir="4680100" rotWithShape="0">
              <a:schemeClr val="bg1"/>
            </a:outerShdw>
          </a:effectLst>
        </p:spPr>
      </p:cxnSp>
      <p:cxnSp>
        <p:nvCxnSpPr>
          <p:cNvPr id="50" name="Straight Connector 49"/>
          <p:cNvCxnSpPr>
            <a:cxnSpLocks noChangeShapeType="1"/>
          </p:cNvCxnSpPr>
          <p:nvPr/>
        </p:nvCxnSpPr>
        <p:spPr bwMode="auto">
          <a:xfrm>
            <a:off x="914400" y="3843338"/>
            <a:ext cx="3673475" cy="14287"/>
          </a:xfrm>
          <a:prstGeom prst="line">
            <a:avLst/>
          </a:prstGeom>
          <a:noFill/>
          <a:ln w="15875">
            <a:solidFill>
              <a:schemeClr val="tx1"/>
            </a:solidFill>
            <a:round/>
            <a:headEnd/>
            <a:tailEnd/>
          </a:ln>
          <a:effectLst>
            <a:outerShdw blurRad="25400" dist="12699" dir="4680100" rotWithShape="0">
              <a:schemeClr val="bg1"/>
            </a:outerShdw>
          </a:effectLst>
        </p:spPr>
      </p:cxnSp>
      <p:cxnSp>
        <p:nvCxnSpPr>
          <p:cNvPr id="52" name="Straight Connector 51"/>
          <p:cNvCxnSpPr>
            <a:cxnSpLocks noChangeShapeType="1"/>
          </p:cNvCxnSpPr>
          <p:nvPr/>
        </p:nvCxnSpPr>
        <p:spPr bwMode="auto">
          <a:xfrm>
            <a:off x="1924050" y="4186238"/>
            <a:ext cx="1504950" cy="6350"/>
          </a:xfrm>
          <a:prstGeom prst="line">
            <a:avLst/>
          </a:prstGeom>
          <a:noFill/>
          <a:ln w="15875">
            <a:solidFill>
              <a:schemeClr val="tx1"/>
            </a:solidFill>
            <a:round/>
            <a:headEnd/>
            <a:tailEnd/>
          </a:ln>
          <a:effectLst>
            <a:outerShdw blurRad="25400" dist="12699" dir="4680100" rotWithShape="0">
              <a:schemeClr val="bg1"/>
            </a:outerShdw>
          </a:effectLst>
        </p:spPr>
      </p:cxnSp>
      <p:cxnSp>
        <p:nvCxnSpPr>
          <p:cNvPr id="54" name="Straight Connector 53"/>
          <p:cNvCxnSpPr>
            <a:cxnSpLocks noChangeShapeType="1"/>
          </p:cNvCxnSpPr>
          <p:nvPr/>
        </p:nvCxnSpPr>
        <p:spPr bwMode="auto">
          <a:xfrm>
            <a:off x="2457450" y="4449763"/>
            <a:ext cx="1463675" cy="0"/>
          </a:xfrm>
          <a:prstGeom prst="line">
            <a:avLst/>
          </a:prstGeom>
          <a:noFill/>
          <a:ln w="15875">
            <a:solidFill>
              <a:schemeClr val="tx1"/>
            </a:solidFill>
            <a:round/>
            <a:headEnd/>
            <a:tailEnd/>
          </a:ln>
          <a:effectLst>
            <a:outerShdw blurRad="25400" dist="12699" dir="4680100" rotWithShape="0">
              <a:schemeClr val="bg1"/>
            </a:outerShdw>
          </a:effectLst>
        </p:spPr>
      </p:cxnSp>
      <p:cxnSp>
        <p:nvCxnSpPr>
          <p:cNvPr id="57" name="Straight Connector 56"/>
          <p:cNvCxnSpPr>
            <a:cxnSpLocks noChangeShapeType="1"/>
          </p:cNvCxnSpPr>
          <p:nvPr/>
        </p:nvCxnSpPr>
        <p:spPr bwMode="auto">
          <a:xfrm flipV="1">
            <a:off x="2173288" y="4635500"/>
            <a:ext cx="1200150" cy="165100"/>
          </a:xfrm>
          <a:prstGeom prst="line">
            <a:avLst/>
          </a:prstGeom>
          <a:noFill/>
          <a:ln w="15875">
            <a:solidFill>
              <a:schemeClr val="tx1"/>
            </a:solidFill>
            <a:round/>
            <a:headEnd/>
            <a:tailEnd/>
          </a:ln>
          <a:effectLst>
            <a:outerShdw blurRad="25400" dist="12700" dir="16200000" rotWithShape="0">
              <a:schemeClr val="bg1"/>
            </a:outerShdw>
          </a:effectLst>
        </p:spPr>
      </p:cxnSp>
      <p:cxnSp>
        <p:nvCxnSpPr>
          <p:cNvPr id="59" name="Straight Connector 58"/>
          <p:cNvCxnSpPr>
            <a:cxnSpLocks noChangeShapeType="1"/>
          </p:cNvCxnSpPr>
          <p:nvPr/>
        </p:nvCxnSpPr>
        <p:spPr bwMode="auto">
          <a:xfrm flipV="1">
            <a:off x="1444625" y="4857750"/>
            <a:ext cx="2246313" cy="239713"/>
          </a:xfrm>
          <a:prstGeom prst="line">
            <a:avLst/>
          </a:prstGeom>
          <a:noFill/>
          <a:ln w="15875">
            <a:solidFill>
              <a:schemeClr val="tx1"/>
            </a:solidFill>
            <a:round/>
            <a:headEnd/>
            <a:tailEnd/>
          </a:ln>
          <a:effectLst>
            <a:outerShdw blurRad="25400" dist="12700" dir="16200000" rotWithShape="0">
              <a:schemeClr val="bg1"/>
            </a:outerShdw>
          </a:effectLst>
        </p:spPr>
      </p:cxnSp>
      <p:cxnSp>
        <p:nvCxnSpPr>
          <p:cNvPr id="61" name="Straight Connector 60"/>
          <p:cNvCxnSpPr>
            <a:cxnSpLocks noChangeShapeType="1"/>
          </p:cNvCxnSpPr>
          <p:nvPr/>
        </p:nvCxnSpPr>
        <p:spPr bwMode="auto">
          <a:xfrm>
            <a:off x="1906588" y="5399088"/>
            <a:ext cx="2244725" cy="38100"/>
          </a:xfrm>
          <a:prstGeom prst="line">
            <a:avLst/>
          </a:prstGeom>
          <a:noFill/>
          <a:ln w="15875">
            <a:solidFill>
              <a:schemeClr val="tx1"/>
            </a:solidFill>
            <a:round/>
            <a:headEnd/>
            <a:tailEnd/>
          </a:ln>
          <a:effectLst>
            <a:outerShdw blurRad="25400" dist="12700" dir="5400000" rotWithShape="0">
              <a:schemeClr val="bg1"/>
            </a:outerShdw>
          </a:effectLst>
        </p:spPr>
      </p:cxnSp>
      <p:cxnSp>
        <p:nvCxnSpPr>
          <p:cNvPr id="63" name="Straight Connector 62"/>
          <p:cNvCxnSpPr>
            <a:cxnSpLocks noChangeShapeType="1"/>
          </p:cNvCxnSpPr>
          <p:nvPr/>
        </p:nvCxnSpPr>
        <p:spPr bwMode="auto">
          <a:xfrm flipV="1">
            <a:off x="1812925" y="5730875"/>
            <a:ext cx="2584450" cy="19050"/>
          </a:xfrm>
          <a:prstGeom prst="line">
            <a:avLst/>
          </a:prstGeom>
          <a:noFill/>
          <a:ln w="15875">
            <a:solidFill>
              <a:schemeClr val="tx1"/>
            </a:solidFill>
            <a:round/>
            <a:headEnd/>
            <a:tailEnd/>
          </a:ln>
          <a:effectLst>
            <a:outerShdw blurRad="25400" dist="12700" dir="17699951" rotWithShape="0">
              <a:schemeClr val="bg1"/>
            </a:outerShdw>
          </a:effectLst>
        </p:spPr>
      </p:cxnSp>
      <p:cxnSp>
        <p:nvCxnSpPr>
          <p:cNvPr id="65" name="Straight Connector 64"/>
          <p:cNvCxnSpPr>
            <a:cxnSpLocks noChangeShapeType="1"/>
          </p:cNvCxnSpPr>
          <p:nvPr/>
        </p:nvCxnSpPr>
        <p:spPr bwMode="auto">
          <a:xfrm flipV="1">
            <a:off x="5468938" y="579438"/>
            <a:ext cx="1001712" cy="0"/>
          </a:xfrm>
          <a:prstGeom prst="line">
            <a:avLst/>
          </a:prstGeom>
          <a:noFill/>
          <a:ln w="15875">
            <a:solidFill>
              <a:schemeClr val="tx1"/>
            </a:solidFill>
            <a:round/>
            <a:headEnd/>
            <a:tailEnd/>
          </a:ln>
          <a:effectLst>
            <a:outerShdw blurRad="25400" dist="12700" dir="17699951" rotWithShape="0">
              <a:schemeClr val="bg1"/>
            </a:outerShdw>
          </a:effectLst>
        </p:spPr>
      </p:cxnSp>
      <p:cxnSp>
        <p:nvCxnSpPr>
          <p:cNvPr id="68" name="Straight Connector 67"/>
          <p:cNvCxnSpPr>
            <a:cxnSpLocks noChangeShapeType="1"/>
          </p:cNvCxnSpPr>
          <p:nvPr/>
        </p:nvCxnSpPr>
        <p:spPr bwMode="auto">
          <a:xfrm>
            <a:off x="5762625" y="928688"/>
            <a:ext cx="696913" cy="0"/>
          </a:xfrm>
          <a:prstGeom prst="line">
            <a:avLst/>
          </a:prstGeom>
          <a:noFill/>
          <a:ln w="15875">
            <a:solidFill>
              <a:schemeClr val="tx1"/>
            </a:solidFill>
            <a:round/>
            <a:headEnd/>
            <a:tailEnd/>
          </a:ln>
          <a:effectLst>
            <a:outerShdw blurRad="25400" dist="12700" dir="4979919" rotWithShape="0">
              <a:schemeClr val="bg1"/>
            </a:outerShdw>
          </a:effectLst>
        </p:spPr>
      </p:cxnSp>
      <p:cxnSp>
        <p:nvCxnSpPr>
          <p:cNvPr id="70" name="Straight Connector 69"/>
          <p:cNvCxnSpPr>
            <a:cxnSpLocks noChangeShapeType="1"/>
          </p:cNvCxnSpPr>
          <p:nvPr/>
        </p:nvCxnSpPr>
        <p:spPr bwMode="auto">
          <a:xfrm>
            <a:off x="5818188" y="2579688"/>
            <a:ext cx="642937" cy="15875"/>
          </a:xfrm>
          <a:prstGeom prst="line">
            <a:avLst/>
          </a:prstGeom>
          <a:noFill/>
          <a:ln w="15875">
            <a:solidFill>
              <a:schemeClr val="tx1"/>
            </a:solidFill>
            <a:round/>
            <a:headEnd/>
            <a:tailEnd/>
          </a:ln>
          <a:effectLst>
            <a:outerShdw blurRad="25400" dist="12700" dir="16019916" rotWithShape="0">
              <a:schemeClr val="bg1"/>
            </a:outerShdw>
          </a:effectLst>
        </p:spPr>
      </p:cxnSp>
      <p:cxnSp>
        <p:nvCxnSpPr>
          <p:cNvPr id="72" name="Straight Connector 71"/>
          <p:cNvCxnSpPr>
            <a:cxnSpLocks noChangeShapeType="1"/>
          </p:cNvCxnSpPr>
          <p:nvPr/>
        </p:nvCxnSpPr>
        <p:spPr bwMode="auto">
          <a:xfrm flipV="1">
            <a:off x="5810250" y="2913063"/>
            <a:ext cx="642938" cy="111125"/>
          </a:xfrm>
          <a:prstGeom prst="line">
            <a:avLst/>
          </a:prstGeom>
          <a:noFill/>
          <a:ln w="15875">
            <a:solidFill>
              <a:schemeClr val="tx1"/>
            </a:solidFill>
            <a:round/>
            <a:headEnd/>
            <a:tailEnd/>
          </a:ln>
          <a:effectLst>
            <a:outerShdw blurRad="25400" dist="12700" dir="16019916" rotWithShape="0">
              <a:schemeClr val="bg1"/>
            </a:outerShdw>
          </a:effectLst>
        </p:spPr>
      </p:cxnSp>
      <p:cxnSp>
        <p:nvCxnSpPr>
          <p:cNvPr id="74" name="Straight Connector 73"/>
          <p:cNvCxnSpPr>
            <a:cxnSpLocks noChangeShapeType="1"/>
          </p:cNvCxnSpPr>
          <p:nvPr/>
        </p:nvCxnSpPr>
        <p:spPr bwMode="auto">
          <a:xfrm flipV="1">
            <a:off x="4937125" y="3175000"/>
            <a:ext cx="1500188" cy="571500"/>
          </a:xfrm>
          <a:prstGeom prst="line">
            <a:avLst/>
          </a:prstGeom>
          <a:noFill/>
          <a:ln w="15875">
            <a:solidFill>
              <a:schemeClr val="tx1"/>
            </a:solidFill>
            <a:round/>
            <a:headEnd/>
            <a:tailEnd/>
          </a:ln>
          <a:effectLst>
            <a:outerShdw blurRad="25400" dist="12700" dir="16019916" rotWithShape="0">
              <a:schemeClr val="bg1"/>
            </a:outerShdw>
          </a:effectLst>
        </p:spPr>
      </p:cxnSp>
      <p:sp>
        <p:nvSpPr>
          <p:cNvPr id="79" name="Freeform 78"/>
          <p:cNvSpPr>
            <a:spLocks noChangeArrowheads="1"/>
          </p:cNvSpPr>
          <p:nvPr/>
        </p:nvSpPr>
        <p:spPr bwMode="auto">
          <a:xfrm>
            <a:off x="4865688" y="1984375"/>
            <a:ext cx="1222375" cy="1524000"/>
          </a:xfrm>
          <a:custGeom>
            <a:avLst/>
            <a:gdLst>
              <a:gd name="T0" fmla="*/ 0 w 1222375"/>
              <a:gd name="T1" fmla="*/ 1524000 h 1524000"/>
              <a:gd name="T2" fmla="*/ 1222375 w 1222375"/>
              <a:gd name="T3" fmla="*/ 0 h 1524000"/>
              <a:gd name="T4" fmla="*/ 95250 w 1222375"/>
              <a:gd name="T5" fmla="*/ 920750 h 1524000"/>
              <a:gd name="T6" fmla="*/ 0 60000 65536"/>
              <a:gd name="T7" fmla="*/ 0 60000 65536"/>
              <a:gd name="T8" fmla="*/ 0 60000 65536"/>
              <a:gd name="T9" fmla="*/ 0 w 1222375"/>
              <a:gd name="T10" fmla="*/ 0 h 1524000"/>
              <a:gd name="T11" fmla="*/ 1222375 w 1222375"/>
              <a:gd name="T12" fmla="*/ 1524000 h 1524000"/>
            </a:gdLst>
            <a:ahLst/>
            <a:cxnLst>
              <a:cxn ang="T6">
                <a:pos x="T0" y="T1"/>
              </a:cxn>
              <a:cxn ang="T7">
                <a:pos x="T2" y="T3"/>
              </a:cxn>
              <a:cxn ang="T8">
                <a:pos x="T4" y="T5"/>
              </a:cxn>
            </a:cxnLst>
            <a:rect l="T9" t="T10" r="T11" b="T12"/>
            <a:pathLst>
              <a:path w="1222375" h="1524000">
                <a:moveTo>
                  <a:pt x="0" y="1524000"/>
                </a:moveTo>
                <a:lnTo>
                  <a:pt x="1222375" y="0"/>
                </a:lnTo>
                <a:lnTo>
                  <a:pt x="95250" y="920750"/>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pitchFamily="-105" charset="0"/>
              <a:ea typeface="+mn-ea"/>
            </a:endParaRPr>
          </a:p>
        </p:txBody>
      </p:sp>
      <p:cxnSp>
        <p:nvCxnSpPr>
          <p:cNvPr id="80" name="Straight Connector 79"/>
          <p:cNvCxnSpPr>
            <a:cxnSpLocks noChangeShapeType="1"/>
          </p:cNvCxnSpPr>
          <p:nvPr/>
        </p:nvCxnSpPr>
        <p:spPr bwMode="auto">
          <a:xfrm flipV="1">
            <a:off x="5556250" y="3502025"/>
            <a:ext cx="866775" cy="530225"/>
          </a:xfrm>
          <a:prstGeom prst="line">
            <a:avLst/>
          </a:prstGeom>
          <a:noFill/>
          <a:ln w="15875">
            <a:solidFill>
              <a:schemeClr val="tx1"/>
            </a:solidFill>
            <a:round/>
            <a:headEnd/>
            <a:tailEnd/>
          </a:ln>
          <a:effectLst>
            <a:outerShdw blurRad="25400" dist="12700" dir="16019916" rotWithShape="0">
              <a:schemeClr val="bg1"/>
            </a:outerShdw>
          </a:effectLst>
        </p:spPr>
      </p:cxnSp>
      <p:cxnSp>
        <p:nvCxnSpPr>
          <p:cNvPr id="83" name="Straight Connector 82"/>
          <p:cNvCxnSpPr>
            <a:cxnSpLocks noChangeShapeType="1"/>
          </p:cNvCxnSpPr>
          <p:nvPr/>
        </p:nvCxnSpPr>
        <p:spPr bwMode="auto">
          <a:xfrm flipV="1">
            <a:off x="5341938" y="4297363"/>
            <a:ext cx="1081087" cy="211137"/>
          </a:xfrm>
          <a:prstGeom prst="line">
            <a:avLst/>
          </a:prstGeom>
          <a:noFill/>
          <a:ln w="15875">
            <a:solidFill>
              <a:schemeClr val="tx1"/>
            </a:solidFill>
            <a:round/>
            <a:headEnd/>
            <a:tailEnd/>
          </a:ln>
          <a:effectLst>
            <a:outerShdw blurRad="25400" dist="12700" dir="16019916" rotWithShape="0">
              <a:schemeClr val="bg1"/>
            </a:outerShdw>
          </a:effectLst>
        </p:spPr>
      </p:cxnSp>
      <p:sp>
        <p:nvSpPr>
          <p:cNvPr id="89" name="Freeform 88"/>
          <p:cNvSpPr>
            <a:spLocks noChangeArrowheads="1"/>
          </p:cNvSpPr>
          <p:nvPr/>
        </p:nvSpPr>
        <p:spPr bwMode="auto">
          <a:xfrm>
            <a:off x="5214938" y="3889375"/>
            <a:ext cx="1230312" cy="396875"/>
          </a:xfrm>
          <a:custGeom>
            <a:avLst/>
            <a:gdLst>
              <a:gd name="T0" fmla="*/ 0 w 1230313"/>
              <a:gd name="T1" fmla="*/ 309562 h 396875"/>
              <a:gd name="T2" fmla="*/ 1230312 w 1230313"/>
              <a:gd name="T3" fmla="*/ 0 h 396875"/>
              <a:gd name="T4" fmla="*/ 63500 w 1230313"/>
              <a:gd name="T5" fmla="*/ 396875 h 396875"/>
              <a:gd name="T6" fmla="*/ 0 60000 65536"/>
              <a:gd name="T7" fmla="*/ 0 60000 65536"/>
              <a:gd name="T8" fmla="*/ 0 60000 65536"/>
              <a:gd name="T9" fmla="*/ 0 w 1230313"/>
              <a:gd name="T10" fmla="*/ 0 h 396875"/>
              <a:gd name="T11" fmla="*/ 1230313 w 1230313"/>
              <a:gd name="T12" fmla="*/ 396875 h 396875"/>
            </a:gdLst>
            <a:ahLst/>
            <a:cxnLst>
              <a:cxn ang="T6">
                <a:pos x="T0" y="T1"/>
              </a:cxn>
              <a:cxn ang="T7">
                <a:pos x="T2" y="T3"/>
              </a:cxn>
              <a:cxn ang="T8">
                <a:pos x="T4" y="T5"/>
              </a:cxn>
            </a:cxnLst>
            <a:rect l="T9" t="T10" r="T11" b="T12"/>
            <a:pathLst>
              <a:path w="1230313" h="396875">
                <a:moveTo>
                  <a:pt x="0" y="309562"/>
                </a:moveTo>
                <a:lnTo>
                  <a:pt x="1230313" y="0"/>
                </a:lnTo>
                <a:lnTo>
                  <a:pt x="63500" y="396875"/>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pitchFamily="-105" charset="0"/>
              <a:ea typeface="+mn-ea"/>
            </a:endParaRPr>
          </a:p>
        </p:txBody>
      </p:sp>
      <p:cxnSp>
        <p:nvCxnSpPr>
          <p:cNvPr id="90" name="Straight Connector 89"/>
          <p:cNvCxnSpPr>
            <a:cxnSpLocks noChangeShapeType="1"/>
          </p:cNvCxnSpPr>
          <p:nvPr/>
        </p:nvCxnSpPr>
        <p:spPr bwMode="auto">
          <a:xfrm flipV="1">
            <a:off x="5619750" y="4608513"/>
            <a:ext cx="820738" cy="225425"/>
          </a:xfrm>
          <a:prstGeom prst="line">
            <a:avLst/>
          </a:prstGeom>
          <a:noFill/>
          <a:ln w="15875">
            <a:solidFill>
              <a:schemeClr val="tx1"/>
            </a:solidFill>
            <a:round/>
            <a:headEnd/>
            <a:tailEnd/>
          </a:ln>
          <a:effectLst>
            <a:outerShdw blurRad="25400" dist="12700" dir="16019916" rotWithShape="0">
              <a:schemeClr val="bg1"/>
            </a:outerShdw>
          </a:effectLst>
        </p:spPr>
      </p:cxnSp>
      <p:cxnSp>
        <p:nvCxnSpPr>
          <p:cNvPr id="92" name="Straight Connector 91"/>
          <p:cNvCxnSpPr>
            <a:cxnSpLocks noChangeShapeType="1"/>
          </p:cNvCxnSpPr>
          <p:nvPr/>
        </p:nvCxnSpPr>
        <p:spPr bwMode="auto">
          <a:xfrm flipV="1">
            <a:off x="5326063" y="5030788"/>
            <a:ext cx="1090612" cy="168275"/>
          </a:xfrm>
          <a:prstGeom prst="line">
            <a:avLst/>
          </a:prstGeom>
          <a:noFill/>
          <a:ln w="15875">
            <a:solidFill>
              <a:schemeClr val="tx1"/>
            </a:solidFill>
            <a:round/>
            <a:headEnd/>
            <a:tailEnd/>
          </a:ln>
          <a:effectLst>
            <a:outerShdw blurRad="25400" dist="12700" dir="16019916" rotWithShape="0">
              <a:schemeClr val="bg1"/>
            </a:outerShdw>
          </a:effectLst>
        </p:spPr>
      </p:cxnSp>
      <p:cxnSp>
        <p:nvCxnSpPr>
          <p:cNvPr id="94" name="Straight Connector 93"/>
          <p:cNvCxnSpPr>
            <a:cxnSpLocks noChangeShapeType="1"/>
          </p:cNvCxnSpPr>
          <p:nvPr/>
        </p:nvCxnSpPr>
        <p:spPr bwMode="auto">
          <a:xfrm flipV="1">
            <a:off x="4873625" y="5556250"/>
            <a:ext cx="1566863" cy="206375"/>
          </a:xfrm>
          <a:prstGeom prst="line">
            <a:avLst/>
          </a:prstGeom>
          <a:noFill/>
          <a:ln w="15875">
            <a:solidFill>
              <a:schemeClr val="tx1"/>
            </a:solidFill>
            <a:round/>
            <a:headEnd/>
            <a:tailEnd/>
          </a:ln>
          <a:effectLst>
            <a:outerShdw blurRad="25400" dist="12700" dir="16019916" rotWithShape="0">
              <a:schemeClr val="bg1"/>
            </a:outerShdw>
          </a:effectLst>
        </p:spPr>
      </p:cxnSp>
    </p:spTree>
    <p:extLst>
      <p:ext uri="{BB962C8B-B14F-4D97-AF65-F5344CB8AC3E}">
        <p14:creationId xmlns:p14="http://schemas.microsoft.com/office/powerpoint/2010/main" val="18232889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pha12e_fig_11_13a_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36700"/>
            <a:ext cx="8531225"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4"/>
          <p:cNvSpPr>
            <a:spLocks noChangeArrowheads="1"/>
          </p:cNvSpPr>
          <p:nvPr/>
        </p:nvSpPr>
        <p:spPr bwMode="auto">
          <a:xfrm>
            <a:off x="290513" y="5524500"/>
            <a:ext cx="8562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altLang="en-US" sz="1400"/>
              <a:t>(c) Superior view of transverse section of anterior abdominal wall superior to umbilicus (navel)</a:t>
            </a:r>
            <a:endParaRPr lang="en-US" altLang="en-US" sz="1400">
              <a:latin typeface="Times New Roman" pitchFamily="18" charset="0"/>
              <a:cs typeface="Times New Roman" pitchFamily="18" charset="0"/>
            </a:endParaRPr>
          </a:p>
        </p:txBody>
      </p:sp>
      <p:sp>
        <p:nvSpPr>
          <p:cNvPr id="34820" name="Rectangle 5"/>
          <p:cNvSpPr>
            <a:spLocks noChangeArrowheads="1"/>
          </p:cNvSpPr>
          <p:nvPr/>
        </p:nvSpPr>
        <p:spPr bwMode="auto">
          <a:xfrm>
            <a:off x="0" y="1633538"/>
            <a:ext cx="25320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ltLang="en-US" sz="1400" b="1" dirty="0"/>
              <a:t>TRANSVERSUS ABDOMINIS</a:t>
            </a:r>
            <a:endParaRPr lang="en-US" altLang="en-US" sz="1400" b="1" dirty="0">
              <a:latin typeface="Times New Roman" pitchFamily="18" charset="0"/>
              <a:cs typeface="Times New Roman" pitchFamily="18" charset="0"/>
            </a:endParaRPr>
          </a:p>
        </p:txBody>
      </p:sp>
      <p:cxnSp>
        <p:nvCxnSpPr>
          <p:cNvPr id="7" name="Straight Connector 6"/>
          <p:cNvCxnSpPr>
            <a:cxnSpLocks noChangeShapeType="1"/>
          </p:cNvCxnSpPr>
          <p:nvPr/>
        </p:nvCxnSpPr>
        <p:spPr bwMode="auto">
          <a:xfrm>
            <a:off x="2460625" y="1792288"/>
            <a:ext cx="563563" cy="454025"/>
          </a:xfrm>
          <a:prstGeom prst="line">
            <a:avLst/>
          </a:prstGeom>
          <a:noFill/>
          <a:ln w="15875">
            <a:solidFill>
              <a:schemeClr val="tx1"/>
            </a:solidFill>
            <a:round/>
            <a:headEnd/>
            <a:tailEnd/>
          </a:ln>
          <a:effectLst>
            <a:outerShdw blurRad="25400" dist="12699" dir="4680100" rotWithShape="0">
              <a:schemeClr val="bg1"/>
            </a:outerShdw>
          </a:effectLst>
        </p:spPr>
      </p:cxnSp>
      <p:sp>
        <p:nvSpPr>
          <p:cNvPr id="34822" name="Rectangle 7"/>
          <p:cNvSpPr>
            <a:spLocks noChangeArrowheads="1"/>
          </p:cNvSpPr>
          <p:nvPr/>
        </p:nvSpPr>
        <p:spPr bwMode="auto">
          <a:xfrm>
            <a:off x="0" y="2008188"/>
            <a:ext cx="2395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ltLang="en-US" sz="1400" b="1" dirty="0"/>
              <a:t>INTERNAL OBLIQUE</a:t>
            </a:r>
            <a:endParaRPr lang="en-US" altLang="en-US" sz="1400" b="1" dirty="0">
              <a:latin typeface="Times New Roman" pitchFamily="18" charset="0"/>
              <a:cs typeface="Times New Roman" pitchFamily="18" charset="0"/>
            </a:endParaRPr>
          </a:p>
        </p:txBody>
      </p:sp>
      <p:sp>
        <p:nvSpPr>
          <p:cNvPr id="34823" name="Rectangle 8"/>
          <p:cNvSpPr>
            <a:spLocks noChangeArrowheads="1"/>
          </p:cNvSpPr>
          <p:nvPr/>
        </p:nvSpPr>
        <p:spPr bwMode="auto">
          <a:xfrm>
            <a:off x="19050" y="2401815"/>
            <a:ext cx="2395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ltLang="en-US" sz="1400" b="1" dirty="0"/>
              <a:t>EXTERNAL OBLIQUE</a:t>
            </a:r>
            <a:endParaRPr lang="en-US" altLang="en-US" sz="1400" b="1" dirty="0">
              <a:latin typeface="Times New Roman" pitchFamily="18" charset="0"/>
              <a:cs typeface="Times New Roman" pitchFamily="18" charset="0"/>
            </a:endParaRPr>
          </a:p>
        </p:txBody>
      </p:sp>
      <p:sp>
        <p:nvSpPr>
          <p:cNvPr id="34824" name="Rectangle 9"/>
          <p:cNvSpPr>
            <a:spLocks noChangeArrowheads="1"/>
          </p:cNvSpPr>
          <p:nvPr/>
        </p:nvSpPr>
        <p:spPr bwMode="auto">
          <a:xfrm>
            <a:off x="2414588" y="3484563"/>
            <a:ext cx="2395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ltLang="en-US" sz="1400"/>
              <a:t>Skin</a:t>
            </a:r>
            <a:endParaRPr lang="en-US" altLang="en-US" sz="1400">
              <a:latin typeface="Times New Roman" pitchFamily="18" charset="0"/>
              <a:cs typeface="Times New Roman" pitchFamily="18" charset="0"/>
            </a:endParaRPr>
          </a:p>
        </p:txBody>
      </p:sp>
      <p:sp>
        <p:nvSpPr>
          <p:cNvPr id="34825" name="Rectangle 10"/>
          <p:cNvSpPr>
            <a:spLocks noChangeArrowheads="1"/>
          </p:cNvSpPr>
          <p:nvPr/>
        </p:nvSpPr>
        <p:spPr bwMode="auto">
          <a:xfrm>
            <a:off x="2414588" y="3859213"/>
            <a:ext cx="1808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ltLang="en-US" sz="1400"/>
              <a:t>Subcutaneous layer</a:t>
            </a:r>
            <a:endParaRPr lang="en-US" altLang="en-US" sz="1400">
              <a:latin typeface="Times New Roman" pitchFamily="18" charset="0"/>
              <a:cs typeface="Times New Roman" pitchFamily="18" charset="0"/>
            </a:endParaRPr>
          </a:p>
        </p:txBody>
      </p:sp>
      <p:sp>
        <p:nvSpPr>
          <p:cNvPr id="34826" name="Rectangle 11"/>
          <p:cNvSpPr>
            <a:spLocks noChangeArrowheads="1"/>
          </p:cNvSpPr>
          <p:nvPr/>
        </p:nvSpPr>
        <p:spPr bwMode="auto">
          <a:xfrm>
            <a:off x="2463800" y="4391025"/>
            <a:ext cx="23955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ltLang="en-US" sz="1400"/>
              <a:t>Transverse</a:t>
            </a:r>
          </a:p>
          <a:p>
            <a:r>
              <a:rPr lang="en-US" altLang="en-US" sz="1400"/>
              <a:t>plane</a:t>
            </a:r>
            <a:endParaRPr lang="en-US" altLang="en-US" sz="1400">
              <a:latin typeface="Times New Roman" pitchFamily="18" charset="0"/>
              <a:cs typeface="Times New Roman" pitchFamily="18" charset="0"/>
            </a:endParaRPr>
          </a:p>
        </p:txBody>
      </p:sp>
      <p:sp>
        <p:nvSpPr>
          <p:cNvPr id="53259" name="Rectangle 12"/>
          <p:cNvSpPr>
            <a:spLocks noChangeArrowheads="1"/>
          </p:cNvSpPr>
          <p:nvPr/>
        </p:nvSpPr>
        <p:spPr bwMode="auto">
          <a:xfrm>
            <a:off x="709613" y="4210050"/>
            <a:ext cx="1116012" cy="307975"/>
          </a:xfrm>
          <a:prstGeom prst="rect">
            <a:avLst/>
          </a:prstGeom>
          <a:noFill/>
          <a:ln>
            <a:noFill/>
          </a:ln>
          <a:effectLst>
            <a:outerShdw blurRad="38100" dist="12700" dir="2700000" rotWithShape="0">
              <a:srgbClr val="FFFFFF">
                <a:alpha val="6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altLang="en-US" sz="1400"/>
              <a:t>View</a:t>
            </a:r>
            <a:endParaRPr lang="en-US" altLang="en-US" sz="1400">
              <a:latin typeface="Times New Roman" pitchFamily="18" charset="0"/>
              <a:cs typeface="Times New Roman" pitchFamily="18" charset="0"/>
            </a:endParaRPr>
          </a:p>
        </p:txBody>
      </p:sp>
      <p:sp>
        <p:nvSpPr>
          <p:cNvPr id="34828" name="Rectangle 13"/>
          <p:cNvSpPr>
            <a:spLocks noChangeArrowheads="1"/>
          </p:cNvSpPr>
          <p:nvPr/>
        </p:nvSpPr>
        <p:spPr bwMode="auto">
          <a:xfrm>
            <a:off x="6834188" y="4343400"/>
            <a:ext cx="19542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ltLang="en-US" sz="1400" b="1" dirty="0"/>
              <a:t>RECTUS ABDOMINIS</a:t>
            </a:r>
            <a:endParaRPr lang="en-US" altLang="en-US" sz="1400" b="1" dirty="0">
              <a:latin typeface="Times New Roman" pitchFamily="18" charset="0"/>
              <a:cs typeface="Times New Roman" pitchFamily="18" charset="0"/>
            </a:endParaRPr>
          </a:p>
        </p:txBody>
      </p:sp>
      <p:sp>
        <p:nvSpPr>
          <p:cNvPr id="34829" name="Rectangle 14"/>
          <p:cNvSpPr>
            <a:spLocks noChangeArrowheads="1"/>
          </p:cNvSpPr>
          <p:nvPr/>
        </p:nvSpPr>
        <p:spPr bwMode="auto">
          <a:xfrm>
            <a:off x="6238875" y="4718050"/>
            <a:ext cx="2549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ltLang="en-US" sz="1400"/>
              <a:t>Anterior layer of rectus sheath</a:t>
            </a:r>
            <a:endParaRPr lang="en-US" altLang="en-US" sz="1400">
              <a:latin typeface="Times New Roman" pitchFamily="18" charset="0"/>
              <a:cs typeface="Times New Roman" pitchFamily="18" charset="0"/>
            </a:endParaRPr>
          </a:p>
        </p:txBody>
      </p:sp>
      <p:sp>
        <p:nvSpPr>
          <p:cNvPr id="34830" name="Rectangle 15"/>
          <p:cNvSpPr>
            <a:spLocks noChangeArrowheads="1"/>
          </p:cNvSpPr>
          <p:nvPr/>
        </p:nvSpPr>
        <p:spPr bwMode="auto">
          <a:xfrm>
            <a:off x="4467225" y="4910138"/>
            <a:ext cx="1628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altLang="en-US" sz="1400"/>
              <a:t>SUPERFICIAL</a:t>
            </a:r>
            <a:endParaRPr lang="en-US" altLang="en-US" sz="1400">
              <a:latin typeface="Times New Roman" pitchFamily="18" charset="0"/>
              <a:cs typeface="Times New Roman" pitchFamily="18" charset="0"/>
            </a:endParaRPr>
          </a:p>
        </p:txBody>
      </p:sp>
      <p:sp>
        <p:nvSpPr>
          <p:cNvPr id="34831" name="Rectangle 16"/>
          <p:cNvSpPr>
            <a:spLocks noChangeArrowheads="1"/>
          </p:cNvSpPr>
          <p:nvPr/>
        </p:nvSpPr>
        <p:spPr bwMode="auto">
          <a:xfrm>
            <a:off x="4467225" y="1030288"/>
            <a:ext cx="1628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altLang="en-US" sz="1400"/>
              <a:t>DEEP</a:t>
            </a:r>
            <a:endParaRPr lang="en-US" altLang="en-US" sz="1400">
              <a:latin typeface="Times New Roman" pitchFamily="18" charset="0"/>
              <a:cs typeface="Times New Roman" pitchFamily="18" charset="0"/>
            </a:endParaRPr>
          </a:p>
        </p:txBody>
      </p:sp>
      <p:sp>
        <p:nvSpPr>
          <p:cNvPr id="34832" name="Rectangle 17"/>
          <p:cNvSpPr>
            <a:spLocks noChangeArrowheads="1"/>
          </p:cNvSpPr>
          <p:nvPr/>
        </p:nvSpPr>
        <p:spPr bwMode="auto">
          <a:xfrm>
            <a:off x="3105150" y="1635125"/>
            <a:ext cx="18240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ltLang="en-US" sz="1400"/>
              <a:t>Aponeurosis of</a:t>
            </a:r>
          </a:p>
          <a:p>
            <a:r>
              <a:rPr lang="en-US" altLang="en-US" sz="1400"/>
              <a:t>external oblique</a:t>
            </a:r>
            <a:endParaRPr lang="en-US" altLang="en-US" sz="1400">
              <a:latin typeface="Times New Roman" pitchFamily="18" charset="0"/>
              <a:cs typeface="Times New Roman" pitchFamily="18" charset="0"/>
            </a:endParaRPr>
          </a:p>
        </p:txBody>
      </p:sp>
      <p:sp>
        <p:nvSpPr>
          <p:cNvPr id="34833" name="Rectangle 18"/>
          <p:cNvSpPr>
            <a:spLocks noChangeArrowheads="1"/>
          </p:cNvSpPr>
          <p:nvPr/>
        </p:nvSpPr>
        <p:spPr bwMode="auto">
          <a:xfrm>
            <a:off x="4678363" y="1549400"/>
            <a:ext cx="1824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ltLang="en-US" sz="1400"/>
              <a:t>Aponeurosis of</a:t>
            </a:r>
          </a:p>
          <a:p>
            <a:r>
              <a:rPr lang="en-US" altLang="en-US" sz="1400"/>
              <a:t>internal oblique</a:t>
            </a:r>
            <a:endParaRPr lang="en-US" altLang="en-US" sz="1400">
              <a:latin typeface="Times New Roman" pitchFamily="18" charset="0"/>
              <a:cs typeface="Times New Roman" pitchFamily="18" charset="0"/>
            </a:endParaRPr>
          </a:p>
        </p:txBody>
      </p:sp>
      <p:sp>
        <p:nvSpPr>
          <p:cNvPr id="34834" name="Rectangle 19"/>
          <p:cNvSpPr>
            <a:spLocks noChangeArrowheads="1"/>
          </p:cNvSpPr>
          <p:nvPr/>
        </p:nvSpPr>
        <p:spPr bwMode="auto">
          <a:xfrm>
            <a:off x="5124450" y="2114550"/>
            <a:ext cx="3741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ltLang="en-US" sz="1400"/>
              <a:t>Aponeurosis of transversus abdominis</a:t>
            </a:r>
            <a:endParaRPr lang="en-US" altLang="en-US" sz="1400">
              <a:latin typeface="Times New Roman" pitchFamily="18" charset="0"/>
              <a:cs typeface="Times New Roman" pitchFamily="18" charset="0"/>
            </a:endParaRPr>
          </a:p>
        </p:txBody>
      </p:sp>
      <p:sp>
        <p:nvSpPr>
          <p:cNvPr id="34835" name="Rectangle 20"/>
          <p:cNvSpPr>
            <a:spLocks noChangeArrowheads="1"/>
          </p:cNvSpPr>
          <p:nvPr/>
        </p:nvSpPr>
        <p:spPr bwMode="auto">
          <a:xfrm>
            <a:off x="5657850" y="2513013"/>
            <a:ext cx="18240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ltLang="en-US" sz="1400"/>
              <a:t>Posterior layer of</a:t>
            </a:r>
          </a:p>
          <a:p>
            <a:r>
              <a:rPr lang="en-US" altLang="en-US" sz="1400"/>
              <a:t>rectus sheath</a:t>
            </a:r>
            <a:endParaRPr lang="en-US" altLang="en-US" sz="1400">
              <a:latin typeface="Times New Roman" pitchFamily="18" charset="0"/>
              <a:cs typeface="Times New Roman" pitchFamily="18" charset="0"/>
            </a:endParaRPr>
          </a:p>
        </p:txBody>
      </p:sp>
      <p:sp>
        <p:nvSpPr>
          <p:cNvPr id="34836" name="Rectangle 21"/>
          <p:cNvSpPr>
            <a:spLocks noChangeArrowheads="1"/>
          </p:cNvSpPr>
          <p:nvPr/>
        </p:nvSpPr>
        <p:spPr bwMode="auto">
          <a:xfrm>
            <a:off x="6881813" y="2895600"/>
            <a:ext cx="1571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ltLang="en-US" sz="1400" b="1" dirty="0"/>
              <a:t>Linea alba</a:t>
            </a:r>
            <a:endParaRPr lang="en-US" altLang="en-US" sz="1400" b="1" dirty="0">
              <a:latin typeface="Times New Roman" pitchFamily="18" charset="0"/>
              <a:cs typeface="Times New Roman" pitchFamily="18" charset="0"/>
            </a:endParaRPr>
          </a:p>
        </p:txBody>
      </p:sp>
      <p:cxnSp>
        <p:nvCxnSpPr>
          <p:cNvPr id="24" name="Straight Connector 23"/>
          <p:cNvCxnSpPr>
            <a:cxnSpLocks noChangeShapeType="1"/>
          </p:cNvCxnSpPr>
          <p:nvPr/>
        </p:nvCxnSpPr>
        <p:spPr bwMode="auto">
          <a:xfrm>
            <a:off x="1874838" y="2174875"/>
            <a:ext cx="1006475" cy="277813"/>
          </a:xfrm>
          <a:prstGeom prst="line">
            <a:avLst/>
          </a:prstGeom>
          <a:noFill/>
          <a:ln w="15875">
            <a:solidFill>
              <a:schemeClr val="tx1"/>
            </a:solidFill>
            <a:round/>
            <a:headEnd/>
            <a:tailEnd/>
          </a:ln>
          <a:effectLst>
            <a:outerShdw blurRad="25400" dist="12699" dir="4680100" rotWithShape="0">
              <a:schemeClr val="bg1"/>
            </a:outerShdw>
          </a:effectLst>
        </p:spPr>
      </p:cxnSp>
      <p:cxnSp>
        <p:nvCxnSpPr>
          <p:cNvPr id="26" name="Straight Connector 25"/>
          <p:cNvCxnSpPr>
            <a:cxnSpLocks noChangeShapeType="1"/>
          </p:cNvCxnSpPr>
          <p:nvPr/>
        </p:nvCxnSpPr>
        <p:spPr bwMode="auto">
          <a:xfrm>
            <a:off x="1924050" y="2589213"/>
            <a:ext cx="949325" cy="252412"/>
          </a:xfrm>
          <a:prstGeom prst="line">
            <a:avLst/>
          </a:prstGeom>
          <a:noFill/>
          <a:ln w="15875">
            <a:solidFill>
              <a:schemeClr val="tx1"/>
            </a:solidFill>
            <a:round/>
            <a:headEnd/>
            <a:tailEnd/>
          </a:ln>
          <a:effectLst>
            <a:outerShdw blurRad="25400" dist="12699" dir="4680100" rotWithShape="0">
              <a:schemeClr val="bg1"/>
            </a:outerShdw>
          </a:effectLst>
        </p:spPr>
      </p:cxnSp>
      <p:cxnSp>
        <p:nvCxnSpPr>
          <p:cNvPr id="28" name="Straight Connector 27"/>
          <p:cNvCxnSpPr>
            <a:cxnSpLocks noChangeShapeType="1"/>
          </p:cNvCxnSpPr>
          <p:nvPr/>
        </p:nvCxnSpPr>
        <p:spPr bwMode="auto">
          <a:xfrm flipV="1">
            <a:off x="2886075" y="3373438"/>
            <a:ext cx="400050" cy="265112"/>
          </a:xfrm>
          <a:prstGeom prst="line">
            <a:avLst/>
          </a:prstGeom>
          <a:noFill/>
          <a:ln w="15875">
            <a:solidFill>
              <a:schemeClr val="tx1"/>
            </a:solidFill>
            <a:round/>
            <a:headEnd/>
            <a:tailEnd/>
          </a:ln>
          <a:effectLst>
            <a:outerShdw blurRad="25400" dist="12699" dir="4680100" rotWithShape="0">
              <a:schemeClr val="bg1"/>
            </a:outerShdw>
          </a:effectLst>
        </p:spPr>
      </p:cxnSp>
      <p:cxnSp>
        <p:nvCxnSpPr>
          <p:cNvPr id="30" name="Straight Connector 29"/>
          <p:cNvCxnSpPr>
            <a:cxnSpLocks noChangeShapeType="1"/>
          </p:cNvCxnSpPr>
          <p:nvPr/>
        </p:nvCxnSpPr>
        <p:spPr bwMode="auto">
          <a:xfrm rot="5400000" flipH="1" flipV="1">
            <a:off x="3790157" y="3615531"/>
            <a:ext cx="436562" cy="174625"/>
          </a:xfrm>
          <a:prstGeom prst="line">
            <a:avLst/>
          </a:prstGeom>
          <a:noFill/>
          <a:ln w="15875">
            <a:solidFill>
              <a:schemeClr val="tx1"/>
            </a:solidFill>
            <a:round/>
            <a:headEnd/>
            <a:tailEnd/>
          </a:ln>
          <a:effectLst>
            <a:outerShdw blurRad="25400" dist="12700" dir="15360123" rotWithShape="0">
              <a:schemeClr val="bg1"/>
            </a:outerShdw>
          </a:effectLst>
        </p:spPr>
      </p:cxnSp>
      <p:cxnSp>
        <p:nvCxnSpPr>
          <p:cNvPr id="34" name="Straight Connector 33"/>
          <p:cNvCxnSpPr>
            <a:cxnSpLocks noChangeShapeType="1"/>
          </p:cNvCxnSpPr>
          <p:nvPr/>
        </p:nvCxnSpPr>
        <p:spPr bwMode="auto">
          <a:xfrm flipV="1">
            <a:off x="1881188" y="4541838"/>
            <a:ext cx="588962" cy="284162"/>
          </a:xfrm>
          <a:prstGeom prst="line">
            <a:avLst/>
          </a:prstGeom>
          <a:noFill/>
          <a:ln w="15875">
            <a:solidFill>
              <a:schemeClr val="tx1"/>
            </a:solidFill>
            <a:round/>
            <a:headEnd/>
            <a:tailEnd/>
          </a:ln>
          <a:effectLst>
            <a:outerShdw blurRad="25400" dist="12700" dir="15360123" rotWithShape="0">
              <a:schemeClr val="bg1"/>
            </a:outerShdw>
          </a:effectLst>
        </p:spPr>
      </p:cxnSp>
      <p:cxnSp>
        <p:nvCxnSpPr>
          <p:cNvPr id="34842" name="Straight Arrow Connector 37"/>
          <p:cNvCxnSpPr>
            <a:cxnSpLocks noChangeShapeType="1"/>
          </p:cNvCxnSpPr>
          <p:nvPr/>
        </p:nvCxnSpPr>
        <p:spPr bwMode="auto">
          <a:xfrm rot="5400000">
            <a:off x="1099344" y="4655344"/>
            <a:ext cx="341313" cy="3175"/>
          </a:xfrm>
          <a:prstGeom prst="straightConnector1">
            <a:avLst/>
          </a:prstGeom>
          <a:noFill/>
          <a:ln w="222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 name="Straight Connector 38"/>
          <p:cNvCxnSpPr>
            <a:cxnSpLocks noChangeShapeType="1"/>
          </p:cNvCxnSpPr>
          <p:nvPr/>
        </p:nvCxnSpPr>
        <p:spPr bwMode="auto">
          <a:xfrm rot="16200000" flipH="1">
            <a:off x="6250781" y="3869532"/>
            <a:ext cx="684213" cy="565150"/>
          </a:xfrm>
          <a:prstGeom prst="line">
            <a:avLst/>
          </a:prstGeom>
          <a:noFill/>
          <a:ln w="15875">
            <a:solidFill>
              <a:schemeClr val="tx1"/>
            </a:solidFill>
            <a:round/>
            <a:headEnd/>
            <a:tailEnd/>
          </a:ln>
          <a:effectLst>
            <a:outerShdw blurRad="25400" dist="12700" dir="16679882" rotWithShape="0">
              <a:schemeClr val="bg1"/>
            </a:outerShdw>
          </a:effectLst>
        </p:spPr>
      </p:cxnSp>
      <p:cxnSp>
        <p:nvCxnSpPr>
          <p:cNvPr id="42" name="Straight Connector 41"/>
          <p:cNvCxnSpPr>
            <a:cxnSpLocks noChangeShapeType="1"/>
          </p:cNvCxnSpPr>
          <p:nvPr/>
        </p:nvCxnSpPr>
        <p:spPr bwMode="auto">
          <a:xfrm rot="16200000" flipH="1">
            <a:off x="5524501" y="4111625"/>
            <a:ext cx="969962" cy="541337"/>
          </a:xfrm>
          <a:prstGeom prst="line">
            <a:avLst/>
          </a:prstGeom>
          <a:noFill/>
          <a:ln w="15875">
            <a:solidFill>
              <a:schemeClr val="tx1"/>
            </a:solidFill>
            <a:round/>
            <a:headEnd/>
            <a:tailEnd/>
          </a:ln>
          <a:effectLst>
            <a:outerShdw blurRad="25400" dist="12699" dir="4680100" rotWithShape="0">
              <a:schemeClr val="bg1"/>
            </a:outerShdw>
          </a:effectLst>
        </p:spPr>
      </p:cxnSp>
      <p:cxnSp>
        <p:nvCxnSpPr>
          <p:cNvPr id="44" name="Straight Connector 43"/>
          <p:cNvCxnSpPr>
            <a:cxnSpLocks noChangeShapeType="1"/>
          </p:cNvCxnSpPr>
          <p:nvPr/>
        </p:nvCxnSpPr>
        <p:spPr bwMode="auto">
          <a:xfrm rot="5400000">
            <a:off x="7028657" y="3440906"/>
            <a:ext cx="571500" cy="103187"/>
          </a:xfrm>
          <a:prstGeom prst="line">
            <a:avLst/>
          </a:prstGeom>
          <a:noFill/>
          <a:ln w="15875">
            <a:solidFill>
              <a:schemeClr val="tx1"/>
            </a:solidFill>
            <a:round/>
            <a:headEnd/>
            <a:tailEnd/>
          </a:ln>
          <a:effectLst>
            <a:outerShdw blurRad="25400" dist="12699" dir="14940023" rotWithShape="0">
              <a:schemeClr val="bg1"/>
            </a:outerShdw>
          </a:effectLst>
        </p:spPr>
      </p:cxnSp>
      <p:cxnSp>
        <p:nvCxnSpPr>
          <p:cNvPr id="47" name="Straight Connector 46"/>
          <p:cNvCxnSpPr>
            <a:cxnSpLocks noChangeShapeType="1"/>
          </p:cNvCxnSpPr>
          <p:nvPr/>
        </p:nvCxnSpPr>
        <p:spPr bwMode="auto">
          <a:xfrm rot="5400000">
            <a:off x="5886450" y="3182938"/>
            <a:ext cx="352425" cy="107950"/>
          </a:xfrm>
          <a:prstGeom prst="line">
            <a:avLst/>
          </a:prstGeom>
          <a:noFill/>
          <a:ln w="15875">
            <a:solidFill>
              <a:schemeClr val="tx1"/>
            </a:solidFill>
            <a:round/>
            <a:headEnd/>
            <a:tailEnd/>
          </a:ln>
          <a:effectLst>
            <a:outerShdw blurRad="25400" dist="12699" dir="14940023" rotWithShape="0">
              <a:schemeClr val="bg1"/>
            </a:outerShdw>
          </a:effectLst>
        </p:spPr>
      </p:cxnSp>
      <p:cxnSp>
        <p:nvCxnSpPr>
          <p:cNvPr id="49" name="Straight Connector 48"/>
          <p:cNvCxnSpPr>
            <a:cxnSpLocks noChangeShapeType="1"/>
          </p:cNvCxnSpPr>
          <p:nvPr/>
        </p:nvCxnSpPr>
        <p:spPr bwMode="auto">
          <a:xfrm rot="5400000">
            <a:off x="4495007" y="2616994"/>
            <a:ext cx="889000" cy="496887"/>
          </a:xfrm>
          <a:prstGeom prst="line">
            <a:avLst/>
          </a:prstGeom>
          <a:noFill/>
          <a:ln w="15875">
            <a:solidFill>
              <a:schemeClr val="tx1"/>
            </a:solidFill>
            <a:round/>
            <a:headEnd/>
            <a:tailEnd/>
          </a:ln>
          <a:effectLst>
            <a:outerShdw blurRad="25400" dist="12699" dir="14940023" rotWithShape="0">
              <a:schemeClr val="bg1"/>
            </a:outerShdw>
          </a:effectLst>
        </p:spPr>
      </p:cxnSp>
      <p:cxnSp>
        <p:nvCxnSpPr>
          <p:cNvPr id="51" name="Straight Connector 50"/>
          <p:cNvCxnSpPr>
            <a:cxnSpLocks noChangeShapeType="1"/>
          </p:cNvCxnSpPr>
          <p:nvPr/>
        </p:nvCxnSpPr>
        <p:spPr bwMode="auto">
          <a:xfrm rot="5400000">
            <a:off x="3972719" y="2582069"/>
            <a:ext cx="1319213" cy="263525"/>
          </a:xfrm>
          <a:prstGeom prst="line">
            <a:avLst/>
          </a:prstGeom>
          <a:noFill/>
          <a:ln w="15875">
            <a:solidFill>
              <a:schemeClr val="tx1"/>
            </a:solidFill>
            <a:round/>
            <a:headEnd/>
            <a:tailEnd/>
          </a:ln>
          <a:effectLst>
            <a:outerShdw blurRad="25400" dist="12699" dir="14940023" rotWithShape="0">
              <a:schemeClr val="bg1"/>
            </a:outerShdw>
          </a:effectLst>
        </p:spPr>
      </p:cxnSp>
      <p:cxnSp>
        <p:nvCxnSpPr>
          <p:cNvPr id="53" name="Straight Connector 52"/>
          <p:cNvCxnSpPr>
            <a:cxnSpLocks noChangeShapeType="1"/>
          </p:cNvCxnSpPr>
          <p:nvPr/>
        </p:nvCxnSpPr>
        <p:spPr bwMode="auto">
          <a:xfrm rot="16200000" flipH="1">
            <a:off x="3380582" y="2634456"/>
            <a:ext cx="1212850" cy="217487"/>
          </a:xfrm>
          <a:prstGeom prst="line">
            <a:avLst/>
          </a:prstGeom>
          <a:noFill/>
          <a:ln w="15875">
            <a:solidFill>
              <a:schemeClr val="tx1"/>
            </a:solidFill>
            <a:round/>
            <a:headEnd/>
            <a:tailEnd/>
          </a:ln>
          <a:effectLst>
            <a:outerShdw blurRad="25400" dist="12700" dir="4920118" rotWithShape="0">
              <a:schemeClr val="bg1"/>
            </a:outerShdw>
          </a:effectLst>
        </p:spPr>
      </p:cxnSp>
    </p:spTree>
    <p:extLst>
      <p:ext uri="{BB962C8B-B14F-4D97-AF65-F5344CB8AC3E}">
        <p14:creationId xmlns:p14="http://schemas.microsoft.com/office/powerpoint/2010/main" val="892248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pha12e_fig_11_13e_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100" y="317500"/>
            <a:ext cx="70500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4"/>
          <p:cNvSpPr>
            <a:spLocks noChangeArrowheads="1"/>
          </p:cNvSpPr>
          <p:nvPr/>
        </p:nvSpPr>
        <p:spPr bwMode="auto">
          <a:xfrm>
            <a:off x="2341563" y="6000750"/>
            <a:ext cx="355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altLang="en-US" sz="1600"/>
              <a:t>(d) Anterior view</a:t>
            </a:r>
            <a:endParaRPr lang="en-US" altLang="en-US" sz="1600">
              <a:latin typeface="Times New Roman" pitchFamily="18" charset="0"/>
              <a:cs typeface="Times New Roman" pitchFamily="18" charset="0"/>
            </a:endParaRPr>
          </a:p>
        </p:txBody>
      </p:sp>
      <p:cxnSp>
        <p:nvCxnSpPr>
          <p:cNvPr id="6" name="Straight Connector 5"/>
          <p:cNvCxnSpPr>
            <a:cxnSpLocks noChangeShapeType="1"/>
          </p:cNvCxnSpPr>
          <p:nvPr/>
        </p:nvCxnSpPr>
        <p:spPr bwMode="auto">
          <a:xfrm>
            <a:off x="1166813" y="839788"/>
            <a:ext cx="2166937" cy="0"/>
          </a:xfrm>
          <a:prstGeom prst="line">
            <a:avLst/>
          </a:prstGeom>
          <a:noFill/>
          <a:ln w="15875">
            <a:solidFill>
              <a:schemeClr val="tx1"/>
            </a:solidFill>
            <a:round/>
            <a:headEnd/>
            <a:tailEnd/>
          </a:ln>
          <a:effectLst>
            <a:outerShdw blurRad="25400" dist="12699" dir="4680100" rotWithShape="0">
              <a:schemeClr val="bg1"/>
            </a:outerShdw>
          </a:effectLst>
        </p:spPr>
      </p:cxnSp>
      <p:sp>
        <p:nvSpPr>
          <p:cNvPr id="35845" name="Rectangle 6"/>
          <p:cNvSpPr>
            <a:spLocks noChangeArrowheads="1"/>
          </p:cNvSpPr>
          <p:nvPr/>
        </p:nvSpPr>
        <p:spPr bwMode="auto">
          <a:xfrm>
            <a:off x="182563" y="635000"/>
            <a:ext cx="2095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ltLang="en-US" sz="1600"/>
              <a:t>Trapezius</a:t>
            </a:r>
            <a:endParaRPr lang="en-US" altLang="en-US" sz="1600">
              <a:latin typeface="Times New Roman" pitchFamily="18" charset="0"/>
              <a:cs typeface="Times New Roman" pitchFamily="18" charset="0"/>
            </a:endParaRPr>
          </a:p>
        </p:txBody>
      </p:sp>
      <p:sp>
        <p:nvSpPr>
          <p:cNvPr id="35846" name="Rectangle 8"/>
          <p:cNvSpPr>
            <a:spLocks noChangeArrowheads="1"/>
          </p:cNvSpPr>
          <p:nvPr/>
        </p:nvSpPr>
        <p:spPr bwMode="auto">
          <a:xfrm>
            <a:off x="182563" y="1073150"/>
            <a:ext cx="2095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ltLang="en-US" sz="1600"/>
              <a:t>Deltoid</a:t>
            </a:r>
            <a:endParaRPr lang="en-US" altLang="en-US" sz="1600">
              <a:latin typeface="Times New Roman" pitchFamily="18" charset="0"/>
              <a:cs typeface="Times New Roman" pitchFamily="18" charset="0"/>
            </a:endParaRPr>
          </a:p>
        </p:txBody>
      </p:sp>
      <p:sp>
        <p:nvSpPr>
          <p:cNvPr id="35847" name="Rectangle 9"/>
          <p:cNvSpPr>
            <a:spLocks noChangeArrowheads="1"/>
          </p:cNvSpPr>
          <p:nvPr/>
        </p:nvSpPr>
        <p:spPr bwMode="auto">
          <a:xfrm>
            <a:off x="182563" y="1557338"/>
            <a:ext cx="2095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ltLang="en-US" sz="1600"/>
              <a:t>Pectoralis major</a:t>
            </a:r>
            <a:endParaRPr lang="en-US" altLang="en-US" sz="1600">
              <a:latin typeface="Times New Roman" pitchFamily="18" charset="0"/>
              <a:cs typeface="Times New Roman" pitchFamily="18" charset="0"/>
            </a:endParaRPr>
          </a:p>
        </p:txBody>
      </p:sp>
      <p:sp>
        <p:nvSpPr>
          <p:cNvPr id="35848" name="Rectangle 10"/>
          <p:cNvSpPr>
            <a:spLocks noChangeArrowheads="1"/>
          </p:cNvSpPr>
          <p:nvPr/>
        </p:nvSpPr>
        <p:spPr bwMode="auto">
          <a:xfrm>
            <a:off x="182563" y="2098675"/>
            <a:ext cx="2095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ltLang="en-US" sz="1600"/>
              <a:t>Biceps brachii</a:t>
            </a:r>
            <a:endParaRPr lang="en-US" altLang="en-US" sz="1600">
              <a:latin typeface="Times New Roman" pitchFamily="18" charset="0"/>
              <a:cs typeface="Times New Roman" pitchFamily="18" charset="0"/>
            </a:endParaRPr>
          </a:p>
        </p:txBody>
      </p:sp>
      <p:sp>
        <p:nvSpPr>
          <p:cNvPr id="35849" name="Rectangle 11"/>
          <p:cNvSpPr>
            <a:spLocks noChangeArrowheads="1"/>
          </p:cNvSpPr>
          <p:nvPr/>
        </p:nvSpPr>
        <p:spPr bwMode="auto">
          <a:xfrm>
            <a:off x="182563" y="3297238"/>
            <a:ext cx="1579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ltLang="en-US" sz="1600"/>
              <a:t>Tendinous intersections</a:t>
            </a:r>
            <a:endParaRPr lang="en-US" altLang="en-US" sz="1600">
              <a:latin typeface="Times New Roman" pitchFamily="18" charset="0"/>
              <a:cs typeface="Times New Roman" pitchFamily="18" charset="0"/>
            </a:endParaRPr>
          </a:p>
        </p:txBody>
      </p:sp>
      <p:sp>
        <p:nvSpPr>
          <p:cNvPr id="35850" name="Rectangle 12"/>
          <p:cNvSpPr>
            <a:spLocks noChangeArrowheads="1"/>
          </p:cNvSpPr>
          <p:nvPr/>
        </p:nvSpPr>
        <p:spPr bwMode="auto">
          <a:xfrm>
            <a:off x="182563" y="4575175"/>
            <a:ext cx="2095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ltLang="en-US" sz="1600"/>
              <a:t>Linea alba</a:t>
            </a:r>
            <a:endParaRPr lang="en-US" altLang="en-US" sz="1600">
              <a:latin typeface="Times New Roman" pitchFamily="18" charset="0"/>
              <a:cs typeface="Times New Roman" pitchFamily="18" charset="0"/>
            </a:endParaRPr>
          </a:p>
        </p:txBody>
      </p:sp>
      <p:sp>
        <p:nvSpPr>
          <p:cNvPr id="35851" name="Rectangle 13"/>
          <p:cNvSpPr>
            <a:spLocks noChangeArrowheads="1"/>
          </p:cNvSpPr>
          <p:nvPr/>
        </p:nvSpPr>
        <p:spPr bwMode="auto">
          <a:xfrm>
            <a:off x="182563" y="4989513"/>
            <a:ext cx="2095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ltLang="en-US" sz="1600"/>
              <a:t>Inguinal</a:t>
            </a:r>
          </a:p>
          <a:p>
            <a:r>
              <a:rPr lang="en-US" altLang="en-US" sz="1600"/>
              <a:t>ligament</a:t>
            </a:r>
            <a:endParaRPr lang="en-US" altLang="en-US" sz="1600">
              <a:latin typeface="Times New Roman" pitchFamily="18" charset="0"/>
              <a:cs typeface="Times New Roman" pitchFamily="18" charset="0"/>
            </a:endParaRPr>
          </a:p>
        </p:txBody>
      </p:sp>
      <p:sp>
        <p:nvSpPr>
          <p:cNvPr id="35852" name="Rectangle 14"/>
          <p:cNvSpPr>
            <a:spLocks noChangeArrowheads="1"/>
          </p:cNvSpPr>
          <p:nvPr/>
        </p:nvSpPr>
        <p:spPr bwMode="auto">
          <a:xfrm>
            <a:off x="6407150" y="557213"/>
            <a:ext cx="2419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ltLang="en-US" sz="1600"/>
              <a:t>Sternocleidomastoid</a:t>
            </a:r>
            <a:endParaRPr lang="en-US" altLang="en-US" sz="1600">
              <a:latin typeface="Times New Roman" pitchFamily="18" charset="0"/>
              <a:cs typeface="Times New Roman" pitchFamily="18" charset="0"/>
            </a:endParaRPr>
          </a:p>
        </p:txBody>
      </p:sp>
      <p:sp>
        <p:nvSpPr>
          <p:cNvPr id="35853" name="Rectangle 15"/>
          <p:cNvSpPr>
            <a:spLocks noChangeArrowheads="1"/>
          </p:cNvSpPr>
          <p:nvPr/>
        </p:nvSpPr>
        <p:spPr bwMode="auto">
          <a:xfrm>
            <a:off x="6407150" y="939800"/>
            <a:ext cx="2419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ltLang="en-US" sz="1600"/>
              <a:t>Clavicle</a:t>
            </a:r>
            <a:endParaRPr lang="en-US" altLang="en-US" sz="1600">
              <a:latin typeface="Times New Roman" pitchFamily="18" charset="0"/>
              <a:cs typeface="Times New Roman" pitchFamily="18" charset="0"/>
            </a:endParaRPr>
          </a:p>
        </p:txBody>
      </p:sp>
      <p:sp>
        <p:nvSpPr>
          <p:cNvPr id="35854" name="Rectangle 16"/>
          <p:cNvSpPr>
            <a:spLocks noChangeArrowheads="1"/>
          </p:cNvSpPr>
          <p:nvPr/>
        </p:nvSpPr>
        <p:spPr bwMode="auto">
          <a:xfrm>
            <a:off x="6407150" y="2209800"/>
            <a:ext cx="2419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ltLang="en-US" sz="1600"/>
              <a:t>Serratus anterior</a:t>
            </a:r>
            <a:endParaRPr lang="en-US" altLang="en-US" sz="1600">
              <a:latin typeface="Times New Roman" pitchFamily="18" charset="0"/>
              <a:cs typeface="Times New Roman" pitchFamily="18" charset="0"/>
            </a:endParaRPr>
          </a:p>
        </p:txBody>
      </p:sp>
      <p:sp>
        <p:nvSpPr>
          <p:cNvPr id="35855" name="Rectangle 17"/>
          <p:cNvSpPr>
            <a:spLocks noChangeArrowheads="1"/>
          </p:cNvSpPr>
          <p:nvPr/>
        </p:nvSpPr>
        <p:spPr bwMode="auto">
          <a:xfrm>
            <a:off x="6407150" y="2846388"/>
            <a:ext cx="2419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ltLang="en-US" sz="1600"/>
              <a:t>EXTERNAL OBLIQUE</a:t>
            </a:r>
            <a:endParaRPr lang="en-US" altLang="en-US" sz="1600">
              <a:latin typeface="Times New Roman" pitchFamily="18" charset="0"/>
              <a:cs typeface="Times New Roman" pitchFamily="18" charset="0"/>
            </a:endParaRPr>
          </a:p>
        </p:txBody>
      </p:sp>
      <p:sp>
        <p:nvSpPr>
          <p:cNvPr id="35856" name="Rectangle 18"/>
          <p:cNvSpPr>
            <a:spLocks noChangeArrowheads="1"/>
          </p:cNvSpPr>
          <p:nvPr/>
        </p:nvSpPr>
        <p:spPr bwMode="auto">
          <a:xfrm>
            <a:off x="6407150" y="3981450"/>
            <a:ext cx="2419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ltLang="en-US" sz="1600"/>
              <a:t>RECTUS ABDOMINIS</a:t>
            </a:r>
            <a:endParaRPr lang="en-US" altLang="en-US" sz="1600">
              <a:latin typeface="Times New Roman" pitchFamily="18" charset="0"/>
              <a:cs typeface="Times New Roman" pitchFamily="18" charset="0"/>
            </a:endParaRPr>
          </a:p>
        </p:txBody>
      </p:sp>
      <p:sp>
        <p:nvSpPr>
          <p:cNvPr id="35857" name="Rectangle 20"/>
          <p:cNvSpPr>
            <a:spLocks noChangeArrowheads="1"/>
          </p:cNvSpPr>
          <p:nvPr/>
        </p:nvSpPr>
        <p:spPr bwMode="auto">
          <a:xfrm>
            <a:off x="6407150" y="4729163"/>
            <a:ext cx="2419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pitchFamily="34" charset="-128"/>
              </a:defRPr>
            </a:lvl1pPr>
            <a:lvl2pPr marL="37931725" indent="-37474525">
              <a:defRPr sz="2400">
                <a:solidFill>
                  <a:schemeClr val="tx1"/>
                </a:solidFill>
                <a:latin typeface="Times" pitchFamily="18" charset="0"/>
                <a:ea typeface="ＭＳ Ｐゴシック" pitchFamily="34" charset="-128"/>
              </a:defRPr>
            </a:lvl2pPr>
            <a:lvl3pPr>
              <a:defRPr sz="2400">
                <a:solidFill>
                  <a:schemeClr val="tx1"/>
                </a:solidFill>
                <a:latin typeface="Times" pitchFamily="18" charset="0"/>
                <a:ea typeface="ＭＳ Ｐゴシック" pitchFamily="34" charset="-128"/>
              </a:defRPr>
            </a:lvl3pPr>
            <a:lvl4pPr>
              <a:defRPr sz="2400">
                <a:solidFill>
                  <a:schemeClr val="tx1"/>
                </a:solidFill>
                <a:latin typeface="Times" pitchFamily="18" charset="0"/>
                <a:ea typeface="ＭＳ Ｐゴシック" pitchFamily="34" charset="-128"/>
              </a:defRPr>
            </a:lvl4pPr>
            <a:lvl5pPr>
              <a:defRPr sz="2400">
                <a:solidFill>
                  <a:schemeClr val="tx1"/>
                </a:solidFill>
                <a:latin typeface="Times"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ltLang="en-US" sz="1600"/>
              <a:t>Aponeurosis of external</a:t>
            </a:r>
          </a:p>
          <a:p>
            <a:r>
              <a:rPr lang="en-US" altLang="en-US" sz="1600"/>
              <a:t>oblique</a:t>
            </a:r>
            <a:endParaRPr lang="en-US" altLang="en-US" sz="1600">
              <a:latin typeface="Times New Roman" pitchFamily="18" charset="0"/>
              <a:cs typeface="Times New Roman" pitchFamily="18" charset="0"/>
            </a:endParaRPr>
          </a:p>
        </p:txBody>
      </p:sp>
      <p:cxnSp>
        <p:nvCxnSpPr>
          <p:cNvPr id="23" name="Straight Connector 22"/>
          <p:cNvCxnSpPr>
            <a:cxnSpLocks noChangeShapeType="1"/>
          </p:cNvCxnSpPr>
          <p:nvPr/>
        </p:nvCxnSpPr>
        <p:spPr bwMode="auto">
          <a:xfrm>
            <a:off x="977900" y="1254125"/>
            <a:ext cx="1760538" cy="1588"/>
          </a:xfrm>
          <a:prstGeom prst="line">
            <a:avLst/>
          </a:prstGeom>
          <a:noFill/>
          <a:ln w="15875">
            <a:solidFill>
              <a:schemeClr val="tx1"/>
            </a:solidFill>
            <a:round/>
            <a:headEnd/>
            <a:tailEnd/>
          </a:ln>
          <a:effectLst>
            <a:outerShdw blurRad="25400" dist="12699" dir="4680100" rotWithShape="0">
              <a:schemeClr val="bg1"/>
            </a:outerShdw>
          </a:effectLst>
        </p:spPr>
      </p:cxnSp>
      <p:cxnSp>
        <p:nvCxnSpPr>
          <p:cNvPr id="25" name="Straight Connector 24"/>
          <p:cNvCxnSpPr>
            <a:cxnSpLocks noChangeShapeType="1"/>
          </p:cNvCxnSpPr>
          <p:nvPr/>
        </p:nvCxnSpPr>
        <p:spPr bwMode="auto">
          <a:xfrm>
            <a:off x="1535113" y="2303463"/>
            <a:ext cx="1123950" cy="1587"/>
          </a:xfrm>
          <a:prstGeom prst="line">
            <a:avLst/>
          </a:prstGeom>
          <a:noFill/>
          <a:ln w="15875">
            <a:solidFill>
              <a:schemeClr val="tx1"/>
            </a:solidFill>
            <a:round/>
            <a:headEnd/>
            <a:tailEnd/>
          </a:ln>
          <a:effectLst>
            <a:outerShdw blurRad="25400" dist="12699" dir="4680100" rotWithShape="0">
              <a:schemeClr val="bg1"/>
            </a:outerShdw>
          </a:effectLst>
        </p:spPr>
      </p:cxnSp>
      <p:sp>
        <p:nvSpPr>
          <p:cNvPr id="27" name="Freeform 26"/>
          <p:cNvSpPr>
            <a:spLocks noChangeArrowheads="1"/>
          </p:cNvSpPr>
          <p:nvPr/>
        </p:nvSpPr>
        <p:spPr bwMode="auto">
          <a:xfrm>
            <a:off x="1682750" y="1373188"/>
            <a:ext cx="1968500" cy="547687"/>
          </a:xfrm>
          <a:custGeom>
            <a:avLst/>
            <a:gdLst>
              <a:gd name="T0" fmla="*/ 1698625 w 1968500"/>
              <a:gd name="T1" fmla="*/ 0 h 547687"/>
              <a:gd name="T2" fmla="*/ 0 w 1968500"/>
              <a:gd name="T3" fmla="*/ 388937 h 547687"/>
              <a:gd name="T4" fmla="*/ 1968500 w 1968500"/>
              <a:gd name="T5" fmla="*/ 547687 h 547687"/>
              <a:gd name="T6" fmla="*/ 0 60000 65536"/>
              <a:gd name="T7" fmla="*/ 0 60000 65536"/>
              <a:gd name="T8" fmla="*/ 0 60000 65536"/>
              <a:gd name="T9" fmla="*/ 0 w 1968500"/>
              <a:gd name="T10" fmla="*/ 0 h 547687"/>
              <a:gd name="T11" fmla="*/ 1968500 w 1968500"/>
              <a:gd name="T12" fmla="*/ 547687 h 547687"/>
            </a:gdLst>
            <a:ahLst/>
            <a:cxnLst>
              <a:cxn ang="T6">
                <a:pos x="T0" y="T1"/>
              </a:cxn>
              <a:cxn ang="T7">
                <a:pos x="T2" y="T3"/>
              </a:cxn>
              <a:cxn ang="T8">
                <a:pos x="T4" y="T5"/>
              </a:cxn>
            </a:cxnLst>
            <a:rect l="T9" t="T10" r="T11" b="T12"/>
            <a:pathLst>
              <a:path w="1968500" h="547687">
                <a:moveTo>
                  <a:pt x="1698625" y="0"/>
                </a:moveTo>
                <a:lnTo>
                  <a:pt x="0" y="388937"/>
                </a:lnTo>
                <a:lnTo>
                  <a:pt x="1968500" y="547687"/>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pitchFamily="-105" charset="0"/>
              <a:ea typeface="+mn-ea"/>
            </a:endParaRPr>
          </a:p>
        </p:txBody>
      </p:sp>
      <p:sp>
        <p:nvSpPr>
          <p:cNvPr id="28" name="Freeform 27"/>
          <p:cNvSpPr>
            <a:spLocks noChangeArrowheads="1"/>
          </p:cNvSpPr>
          <p:nvPr/>
        </p:nvSpPr>
        <p:spPr bwMode="auto">
          <a:xfrm>
            <a:off x="1214438" y="3167063"/>
            <a:ext cx="2325687" cy="769937"/>
          </a:xfrm>
          <a:custGeom>
            <a:avLst/>
            <a:gdLst>
              <a:gd name="T0" fmla="*/ 2325687 w 2325687"/>
              <a:gd name="T1" fmla="*/ 0 h 769937"/>
              <a:gd name="T2" fmla="*/ 2270125 w 2325687"/>
              <a:gd name="T3" fmla="*/ 31750 h 769937"/>
              <a:gd name="T4" fmla="*/ 2174875 w 2325687"/>
              <a:gd name="T5" fmla="*/ 55562 h 769937"/>
              <a:gd name="T6" fmla="*/ 0 w 2325687"/>
              <a:gd name="T7" fmla="*/ 333375 h 769937"/>
              <a:gd name="T8" fmla="*/ 2293937 w 2325687"/>
              <a:gd name="T9" fmla="*/ 769937 h 769937"/>
              <a:gd name="T10" fmla="*/ 0 60000 65536"/>
              <a:gd name="T11" fmla="*/ 0 60000 65536"/>
              <a:gd name="T12" fmla="*/ 0 60000 65536"/>
              <a:gd name="T13" fmla="*/ 0 60000 65536"/>
              <a:gd name="T14" fmla="*/ 0 60000 65536"/>
              <a:gd name="T15" fmla="*/ 0 w 2325687"/>
              <a:gd name="T16" fmla="*/ 0 h 769937"/>
              <a:gd name="T17" fmla="*/ 2325687 w 2325687"/>
              <a:gd name="T18" fmla="*/ 769937 h 769937"/>
            </a:gdLst>
            <a:ahLst/>
            <a:cxnLst>
              <a:cxn ang="T10">
                <a:pos x="T0" y="T1"/>
              </a:cxn>
              <a:cxn ang="T11">
                <a:pos x="T2" y="T3"/>
              </a:cxn>
              <a:cxn ang="T12">
                <a:pos x="T4" y="T5"/>
              </a:cxn>
              <a:cxn ang="T13">
                <a:pos x="T6" y="T7"/>
              </a:cxn>
              <a:cxn ang="T14">
                <a:pos x="T8" y="T9"/>
              </a:cxn>
            </a:cxnLst>
            <a:rect l="T15" t="T16" r="T17" b="T18"/>
            <a:pathLst>
              <a:path w="2325687" h="769937">
                <a:moveTo>
                  <a:pt x="2325687" y="0"/>
                </a:moveTo>
                <a:cubicBezTo>
                  <a:pt x="2307166" y="10583"/>
                  <a:pt x="2290141" y="24376"/>
                  <a:pt x="2270125" y="31750"/>
                </a:cubicBezTo>
                <a:cubicBezTo>
                  <a:pt x="2239416" y="43064"/>
                  <a:pt x="2174875" y="55562"/>
                  <a:pt x="2174875" y="55562"/>
                </a:cubicBezTo>
                <a:lnTo>
                  <a:pt x="0" y="333375"/>
                </a:lnTo>
                <a:lnTo>
                  <a:pt x="2293937" y="769937"/>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pitchFamily="-105" charset="0"/>
              <a:ea typeface="+mn-ea"/>
            </a:endParaRPr>
          </a:p>
        </p:txBody>
      </p:sp>
      <p:cxnSp>
        <p:nvCxnSpPr>
          <p:cNvPr id="29" name="Straight Connector 28"/>
          <p:cNvCxnSpPr>
            <a:cxnSpLocks noChangeShapeType="1"/>
          </p:cNvCxnSpPr>
          <p:nvPr/>
        </p:nvCxnSpPr>
        <p:spPr bwMode="auto">
          <a:xfrm>
            <a:off x="1203325" y="4781550"/>
            <a:ext cx="2884488" cy="1588"/>
          </a:xfrm>
          <a:prstGeom prst="line">
            <a:avLst/>
          </a:prstGeom>
          <a:noFill/>
          <a:ln w="15875">
            <a:solidFill>
              <a:schemeClr val="tx1"/>
            </a:solidFill>
            <a:round/>
            <a:headEnd/>
            <a:tailEnd/>
          </a:ln>
          <a:effectLst>
            <a:outerShdw blurRad="25400" dist="12699" dir="4680100" rotWithShape="0">
              <a:schemeClr val="bg1"/>
            </a:outerShdw>
          </a:effectLst>
        </p:spPr>
      </p:cxnSp>
      <p:cxnSp>
        <p:nvCxnSpPr>
          <p:cNvPr id="31" name="Straight Connector 30"/>
          <p:cNvCxnSpPr>
            <a:cxnSpLocks noChangeShapeType="1"/>
          </p:cNvCxnSpPr>
          <p:nvPr/>
        </p:nvCxnSpPr>
        <p:spPr bwMode="auto">
          <a:xfrm>
            <a:off x="1046163" y="5180013"/>
            <a:ext cx="2335212" cy="1587"/>
          </a:xfrm>
          <a:prstGeom prst="line">
            <a:avLst/>
          </a:prstGeom>
          <a:noFill/>
          <a:ln w="15875">
            <a:solidFill>
              <a:schemeClr val="tx1"/>
            </a:solidFill>
            <a:round/>
            <a:headEnd/>
            <a:tailEnd/>
          </a:ln>
          <a:effectLst>
            <a:outerShdw blurRad="25400" dist="12699" dir="4680100" rotWithShape="0">
              <a:schemeClr val="bg1"/>
            </a:outerShdw>
          </a:effectLst>
        </p:spPr>
      </p:cxnSp>
      <p:cxnSp>
        <p:nvCxnSpPr>
          <p:cNvPr id="33" name="Straight Connector 32"/>
          <p:cNvCxnSpPr>
            <a:cxnSpLocks noChangeShapeType="1"/>
          </p:cNvCxnSpPr>
          <p:nvPr/>
        </p:nvCxnSpPr>
        <p:spPr bwMode="auto">
          <a:xfrm>
            <a:off x="4476750" y="738188"/>
            <a:ext cx="1946275" cy="1587"/>
          </a:xfrm>
          <a:prstGeom prst="line">
            <a:avLst/>
          </a:prstGeom>
          <a:noFill/>
          <a:ln w="15875">
            <a:solidFill>
              <a:schemeClr val="tx1"/>
            </a:solidFill>
            <a:round/>
            <a:headEnd/>
            <a:tailEnd/>
          </a:ln>
          <a:effectLst>
            <a:outerShdw blurRad="25400" dist="12699" dir="4680100" rotWithShape="0">
              <a:schemeClr val="bg1"/>
            </a:outerShdw>
          </a:effectLst>
        </p:spPr>
      </p:cxnSp>
      <p:cxnSp>
        <p:nvCxnSpPr>
          <p:cNvPr id="37" name="Straight Connector 36"/>
          <p:cNvCxnSpPr>
            <a:cxnSpLocks noChangeShapeType="1"/>
          </p:cNvCxnSpPr>
          <p:nvPr/>
        </p:nvCxnSpPr>
        <p:spPr bwMode="auto">
          <a:xfrm>
            <a:off x="4968875" y="1063625"/>
            <a:ext cx="1447800" cy="58738"/>
          </a:xfrm>
          <a:prstGeom prst="line">
            <a:avLst/>
          </a:prstGeom>
          <a:noFill/>
          <a:ln w="15875">
            <a:solidFill>
              <a:schemeClr val="tx1"/>
            </a:solidFill>
            <a:round/>
            <a:headEnd/>
            <a:tailEnd/>
          </a:ln>
          <a:effectLst>
            <a:outerShdw blurRad="25400" dist="12699" dir="4680100" rotWithShape="0">
              <a:schemeClr val="bg1"/>
            </a:outerShdw>
          </a:effectLst>
        </p:spPr>
      </p:cxnSp>
      <p:cxnSp>
        <p:nvCxnSpPr>
          <p:cNvPr id="39" name="Straight Connector 38"/>
          <p:cNvCxnSpPr>
            <a:cxnSpLocks noChangeShapeType="1"/>
          </p:cNvCxnSpPr>
          <p:nvPr/>
        </p:nvCxnSpPr>
        <p:spPr bwMode="auto">
          <a:xfrm flipV="1">
            <a:off x="5199063" y="3027363"/>
            <a:ext cx="1201737" cy="36512"/>
          </a:xfrm>
          <a:prstGeom prst="line">
            <a:avLst/>
          </a:prstGeom>
          <a:noFill/>
          <a:ln w="15875">
            <a:solidFill>
              <a:schemeClr val="tx1"/>
            </a:solidFill>
            <a:round/>
            <a:headEnd/>
            <a:tailEnd/>
          </a:ln>
          <a:effectLst>
            <a:outerShdw blurRad="25400" dist="12700" dir="16080058" rotWithShape="0">
              <a:schemeClr val="bg1"/>
            </a:outerShdw>
          </a:effectLst>
        </p:spPr>
      </p:cxnSp>
      <p:sp>
        <p:nvSpPr>
          <p:cNvPr id="41" name="Freeform 40"/>
          <p:cNvSpPr>
            <a:spLocks noChangeArrowheads="1"/>
          </p:cNvSpPr>
          <p:nvPr/>
        </p:nvSpPr>
        <p:spPr bwMode="auto">
          <a:xfrm>
            <a:off x="5159375" y="2413000"/>
            <a:ext cx="1277938" cy="396875"/>
          </a:xfrm>
          <a:custGeom>
            <a:avLst/>
            <a:gdLst>
              <a:gd name="T0" fmla="*/ 0 w 1277938"/>
              <a:gd name="T1" fmla="*/ 134938 h 396875"/>
              <a:gd name="T2" fmla="*/ 1277938 w 1277938"/>
              <a:gd name="T3" fmla="*/ 0 h 396875"/>
              <a:gd name="T4" fmla="*/ 55563 w 1277938"/>
              <a:gd name="T5" fmla="*/ 396875 h 396875"/>
              <a:gd name="T6" fmla="*/ 0 60000 65536"/>
              <a:gd name="T7" fmla="*/ 0 60000 65536"/>
              <a:gd name="T8" fmla="*/ 0 60000 65536"/>
              <a:gd name="T9" fmla="*/ 0 w 1277938"/>
              <a:gd name="T10" fmla="*/ 0 h 396875"/>
              <a:gd name="T11" fmla="*/ 1277938 w 1277938"/>
              <a:gd name="T12" fmla="*/ 396875 h 396875"/>
            </a:gdLst>
            <a:ahLst/>
            <a:cxnLst>
              <a:cxn ang="T6">
                <a:pos x="T0" y="T1"/>
              </a:cxn>
              <a:cxn ang="T7">
                <a:pos x="T2" y="T3"/>
              </a:cxn>
              <a:cxn ang="T8">
                <a:pos x="T4" y="T5"/>
              </a:cxn>
            </a:cxnLst>
            <a:rect l="T9" t="T10" r="T11" b="T12"/>
            <a:pathLst>
              <a:path w="1277938" h="396875">
                <a:moveTo>
                  <a:pt x="0" y="134938"/>
                </a:moveTo>
                <a:lnTo>
                  <a:pt x="1277938" y="0"/>
                </a:lnTo>
                <a:lnTo>
                  <a:pt x="55563" y="396875"/>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pitchFamily="-105" charset="0"/>
              <a:ea typeface="+mn-ea"/>
            </a:endParaRPr>
          </a:p>
        </p:txBody>
      </p:sp>
      <p:cxnSp>
        <p:nvCxnSpPr>
          <p:cNvPr id="42" name="Straight Connector 41"/>
          <p:cNvCxnSpPr>
            <a:cxnSpLocks noChangeShapeType="1"/>
          </p:cNvCxnSpPr>
          <p:nvPr/>
        </p:nvCxnSpPr>
        <p:spPr bwMode="auto">
          <a:xfrm>
            <a:off x="4651375" y="4151313"/>
            <a:ext cx="1743075" cy="12700"/>
          </a:xfrm>
          <a:prstGeom prst="line">
            <a:avLst/>
          </a:prstGeom>
          <a:noFill/>
          <a:ln w="15875">
            <a:solidFill>
              <a:schemeClr val="tx1"/>
            </a:solidFill>
            <a:round/>
            <a:headEnd/>
            <a:tailEnd/>
          </a:ln>
          <a:effectLst>
            <a:outerShdw blurRad="25400" dist="12700" dir="5879882" rotWithShape="0">
              <a:schemeClr val="bg1"/>
            </a:outerShdw>
          </a:effectLst>
        </p:spPr>
      </p:cxnSp>
      <p:cxnSp>
        <p:nvCxnSpPr>
          <p:cNvPr id="44" name="Straight Connector 43"/>
          <p:cNvCxnSpPr>
            <a:cxnSpLocks noChangeShapeType="1"/>
          </p:cNvCxnSpPr>
          <p:nvPr/>
        </p:nvCxnSpPr>
        <p:spPr bwMode="auto">
          <a:xfrm flipV="1">
            <a:off x="4897438" y="4914900"/>
            <a:ext cx="1497012" cy="93663"/>
          </a:xfrm>
          <a:prstGeom prst="line">
            <a:avLst/>
          </a:prstGeom>
          <a:noFill/>
          <a:ln w="15875">
            <a:solidFill>
              <a:schemeClr val="tx1"/>
            </a:solidFill>
            <a:round/>
            <a:headEnd/>
            <a:tailEnd/>
          </a:ln>
          <a:effectLst>
            <a:outerShdw blurRad="25400" dist="12700" dir="16019916" rotWithShape="0">
              <a:schemeClr val="bg1"/>
            </a:outerShdw>
          </a:effectLst>
        </p:spPr>
      </p:cxnSp>
      <p:sp>
        <p:nvSpPr>
          <p:cNvPr id="47" name="Freeform 46"/>
          <p:cNvSpPr>
            <a:spLocks noChangeArrowheads="1"/>
          </p:cNvSpPr>
          <p:nvPr/>
        </p:nvSpPr>
        <p:spPr bwMode="auto">
          <a:xfrm>
            <a:off x="4572000" y="3460750"/>
            <a:ext cx="1809750" cy="1246188"/>
          </a:xfrm>
          <a:custGeom>
            <a:avLst/>
            <a:gdLst>
              <a:gd name="T0" fmla="*/ 0 w 1809750"/>
              <a:gd name="T1" fmla="*/ 0 h 1246188"/>
              <a:gd name="T2" fmla="*/ 1809750 w 1809750"/>
              <a:gd name="T3" fmla="*/ 698500 h 1246188"/>
              <a:gd name="T4" fmla="*/ 39688 w 1809750"/>
              <a:gd name="T5" fmla="*/ 1246188 h 1246188"/>
              <a:gd name="T6" fmla="*/ 0 60000 65536"/>
              <a:gd name="T7" fmla="*/ 0 60000 65536"/>
              <a:gd name="T8" fmla="*/ 0 60000 65536"/>
              <a:gd name="T9" fmla="*/ 0 w 1809750"/>
              <a:gd name="T10" fmla="*/ 0 h 1246188"/>
              <a:gd name="T11" fmla="*/ 1809750 w 1809750"/>
              <a:gd name="T12" fmla="*/ 1246188 h 1246188"/>
            </a:gdLst>
            <a:ahLst/>
            <a:cxnLst>
              <a:cxn ang="T6">
                <a:pos x="T0" y="T1"/>
              </a:cxn>
              <a:cxn ang="T7">
                <a:pos x="T2" y="T3"/>
              </a:cxn>
              <a:cxn ang="T8">
                <a:pos x="T4" y="T5"/>
              </a:cxn>
            </a:cxnLst>
            <a:rect l="T9" t="T10" r="T11" b="T12"/>
            <a:pathLst>
              <a:path w="1809750" h="1246188">
                <a:moveTo>
                  <a:pt x="0" y="0"/>
                </a:moveTo>
                <a:lnTo>
                  <a:pt x="1809750" y="698500"/>
                </a:lnTo>
                <a:lnTo>
                  <a:pt x="39688" y="1246188"/>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pitchFamily="-105" charset="0"/>
              <a:ea typeface="+mn-ea"/>
            </a:endParaRPr>
          </a:p>
        </p:txBody>
      </p:sp>
    </p:spTree>
    <p:extLst>
      <p:ext uri="{BB962C8B-B14F-4D97-AF65-F5344CB8AC3E}">
        <p14:creationId xmlns:p14="http://schemas.microsoft.com/office/powerpoint/2010/main" val="28049064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97282" name="Picture 2" descr="http://www.freakingnews.com/pictures/74000/The-Operation-Game-by-Rembrandt-74090.jpg"/>
          <p:cNvPicPr>
            <a:picLocks noChangeAspect="1" noChangeArrowheads="1"/>
          </p:cNvPicPr>
          <p:nvPr/>
        </p:nvPicPr>
        <p:blipFill>
          <a:blip r:embed="rId2">
            <a:extLst>
              <a:ext uri="{28A0092B-C50C-407E-A947-70E740481C1C}">
                <a14:useLocalDpi xmlns:a14="http://schemas.microsoft.com/office/drawing/2010/main" val="0"/>
              </a:ext>
            </a:extLst>
          </a:blip>
          <a:srcRect b="7446"/>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638" y="134580"/>
            <a:ext cx="5202237" cy="792162"/>
          </a:xfrm>
          <a:prstGeom prst="rect">
            <a:avLst/>
          </a:prstGeom>
        </p:spPr>
        <p:txBody>
          <a:bodyPr anchor="ct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rPr>
              <a:t>Groin Pull</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endParaRPr>
          </a:p>
        </p:txBody>
      </p:sp>
      <p:sp>
        <p:nvSpPr>
          <p:cNvPr id="10" name="Rounded Rectangular Callout 9"/>
          <p:cNvSpPr/>
          <p:nvPr/>
        </p:nvSpPr>
        <p:spPr>
          <a:xfrm>
            <a:off x="4079631" y="926742"/>
            <a:ext cx="4830250" cy="3968815"/>
          </a:xfrm>
          <a:prstGeom prst="wedgeRoundRectCallout">
            <a:avLst>
              <a:gd name="adj1" fmla="val 20999"/>
              <a:gd name="adj2" fmla="val 78509"/>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smtClean="0">
                <a:solidFill>
                  <a:prstClr val="black">
                    <a:lumMod val="95000"/>
                    <a:lumOff val="5000"/>
                  </a:prstClr>
                </a:solidFill>
                <a:effectLst>
                  <a:outerShdw blurRad="38100" dist="38100" dir="2700000" algn="tl">
                    <a:srgbClr val="000000">
                      <a:alpha val="43137"/>
                    </a:srgbClr>
                  </a:outerShdw>
                </a:effectLst>
              </a:rPr>
              <a:t>A rupture or tear of one or more of the five major muscles of the inner thigh. Groin pulls are usually caused by sprinting or twisting, or kicking a solid object.</a:t>
            </a:r>
          </a:p>
          <a:p>
            <a:pPr algn="ctr">
              <a:defRPr/>
            </a:pPr>
            <a:endParaRPr lang="en-US" sz="2000" dirty="0">
              <a:solidFill>
                <a:prstClr val="black">
                  <a:lumMod val="95000"/>
                  <a:lumOff val="5000"/>
                </a:prstClr>
              </a:solidFill>
              <a:effectLst>
                <a:outerShdw blurRad="38100" dist="38100" dir="2700000" algn="tl">
                  <a:srgbClr val="000000">
                    <a:alpha val="43137"/>
                  </a:srgbClr>
                </a:outerShdw>
              </a:effectLst>
            </a:endParaRPr>
          </a:p>
          <a:p>
            <a:pPr algn="ctr">
              <a:defRPr/>
            </a:pPr>
            <a:r>
              <a:rPr lang="en-US" sz="2000" b="1" dirty="0" smtClean="0">
                <a:solidFill>
                  <a:prstClr val="black">
                    <a:lumMod val="95000"/>
                    <a:lumOff val="5000"/>
                  </a:prstClr>
                </a:solidFill>
                <a:effectLst>
                  <a:outerShdw blurRad="38100" dist="38100" dir="2700000" algn="tl">
                    <a:srgbClr val="000000">
                      <a:alpha val="43137"/>
                    </a:srgbClr>
                  </a:outerShdw>
                </a:effectLst>
              </a:rPr>
              <a:t>Symptoms</a:t>
            </a:r>
            <a:r>
              <a:rPr lang="en-US" sz="2000" dirty="0" smtClean="0">
                <a:solidFill>
                  <a:prstClr val="black">
                    <a:lumMod val="95000"/>
                    <a:lumOff val="5000"/>
                  </a:prstClr>
                </a:solidFill>
                <a:effectLst>
                  <a:outerShdw blurRad="38100" dist="38100" dir="2700000" algn="tl">
                    <a:srgbClr val="000000">
                      <a:alpha val="43137"/>
                    </a:srgbClr>
                  </a:outerShdw>
                </a:effectLst>
              </a:rPr>
              <a:t>: sharp pain in the inguinal region, swelling, bruising, or inability to contract the muscles.</a:t>
            </a:r>
            <a:endParaRPr lang="en-US" sz="2000" dirty="0">
              <a:solidFill>
                <a:prstClr val="black">
                  <a:lumMod val="95000"/>
                  <a:lumOff val="5000"/>
                </a:prstClr>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stretch>
            <a:fillRect/>
          </a:stretch>
        </p:blipFill>
        <p:spPr>
          <a:xfrm>
            <a:off x="185248" y="926742"/>
            <a:ext cx="3772390" cy="4670218"/>
          </a:xfrm>
          <a:prstGeom prst="rect">
            <a:avLst/>
          </a:prstGeom>
        </p:spPr>
      </p:pic>
      <p:pic>
        <p:nvPicPr>
          <p:cNvPr id="5" name="Picture 4"/>
          <p:cNvPicPr>
            <a:picLocks noChangeAspect="1"/>
          </p:cNvPicPr>
          <p:nvPr/>
        </p:nvPicPr>
        <p:blipFill>
          <a:blip r:embed="rId4"/>
          <a:stretch>
            <a:fillRect/>
          </a:stretch>
        </p:blipFill>
        <p:spPr>
          <a:xfrm>
            <a:off x="282531" y="1717825"/>
            <a:ext cx="3489614" cy="4509655"/>
          </a:xfrm>
          <a:prstGeom prst="rect">
            <a:avLst/>
          </a:prstGeom>
        </p:spPr>
      </p:pic>
      <p:pic>
        <p:nvPicPr>
          <p:cNvPr id="6" name="Picture 5"/>
          <p:cNvPicPr>
            <a:picLocks noChangeAspect="1"/>
          </p:cNvPicPr>
          <p:nvPr/>
        </p:nvPicPr>
        <p:blipFill>
          <a:blip r:embed="rId5"/>
          <a:stretch>
            <a:fillRect/>
          </a:stretch>
        </p:blipFill>
        <p:spPr>
          <a:xfrm>
            <a:off x="720437" y="3435033"/>
            <a:ext cx="4572000" cy="3038475"/>
          </a:xfrm>
          <a:prstGeom prst="rect">
            <a:avLst/>
          </a:prstGeom>
        </p:spPr>
      </p:pic>
    </p:spTree>
    <p:extLst>
      <p:ext uri="{BB962C8B-B14F-4D97-AF65-F5344CB8AC3E}">
        <p14:creationId xmlns:p14="http://schemas.microsoft.com/office/powerpoint/2010/main" val="154832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ha12e_fig_11_18cd_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317500"/>
            <a:ext cx="64785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18"/>
          <p:cNvSpPr>
            <a:spLocks noChangeArrowheads="1"/>
          </p:cNvSpPr>
          <p:nvPr/>
        </p:nvSpPr>
        <p:spPr bwMode="auto">
          <a:xfrm>
            <a:off x="0" y="298450"/>
            <a:ext cx="233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First thoracic vertebra</a:t>
            </a:r>
            <a:endParaRPr lang="en-US" altLang="en-US" sz="1400">
              <a:latin typeface="Times New Roman" pitchFamily="-105" charset="0"/>
              <a:cs typeface="Times New Roman" pitchFamily="-105" charset="0"/>
            </a:endParaRPr>
          </a:p>
        </p:txBody>
      </p:sp>
      <p:sp>
        <p:nvSpPr>
          <p:cNvPr id="44036" name="Rectangle 3"/>
          <p:cNvSpPr>
            <a:spLocks noChangeArrowheads="1"/>
          </p:cNvSpPr>
          <p:nvPr/>
        </p:nvSpPr>
        <p:spPr bwMode="auto">
          <a:xfrm>
            <a:off x="2668588" y="6115050"/>
            <a:ext cx="1720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pPr algn="ctr"/>
            <a:r>
              <a:rPr lang="en-US" altLang="en-US" sz="1400"/>
              <a:t>(b) Posterior view</a:t>
            </a:r>
            <a:endParaRPr lang="en-US" altLang="en-US" sz="1400">
              <a:latin typeface="Times New Roman" pitchFamily="-105" charset="0"/>
              <a:cs typeface="Times New Roman" pitchFamily="-105" charset="0"/>
            </a:endParaRPr>
          </a:p>
        </p:txBody>
      </p:sp>
      <p:cxnSp>
        <p:nvCxnSpPr>
          <p:cNvPr id="5" name="Straight Connector 4"/>
          <p:cNvCxnSpPr>
            <a:cxnSpLocks noChangeShapeType="1"/>
          </p:cNvCxnSpPr>
          <p:nvPr/>
        </p:nvCxnSpPr>
        <p:spPr bwMode="auto">
          <a:xfrm>
            <a:off x="1722438" y="476250"/>
            <a:ext cx="2516187" cy="500063"/>
          </a:xfrm>
          <a:prstGeom prst="line">
            <a:avLst/>
          </a:prstGeom>
          <a:noFill/>
          <a:ln w="15875">
            <a:solidFill>
              <a:schemeClr val="tx1"/>
            </a:solidFill>
            <a:round/>
            <a:headEnd/>
            <a:tailEnd/>
          </a:ln>
          <a:effectLst>
            <a:outerShdw blurRad="25400" dist="12700" dir="5280058" rotWithShape="0">
              <a:schemeClr val="bg1"/>
            </a:outerShdw>
          </a:effectLst>
        </p:spPr>
      </p:cxnSp>
      <p:sp>
        <p:nvSpPr>
          <p:cNvPr id="44038" name="Rectangle 5"/>
          <p:cNvSpPr>
            <a:spLocks noChangeArrowheads="1"/>
          </p:cNvSpPr>
          <p:nvPr/>
        </p:nvSpPr>
        <p:spPr bwMode="auto">
          <a:xfrm>
            <a:off x="4638675" y="6115050"/>
            <a:ext cx="1720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pPr algn="ctr"/>
            <a:r>
              <a:rPr lang="en-US" altLang="en-US" sz="1400"/>
              <a:t>(c) Posterior view</a:t>
            </a:r>
            <a:endParaRPr lang="en-US" altLang="en-US" sz="1400">
              <a:latin typeface="Times New Roman" pitchFamily="-105" charset="0"/>
              <a:cs typeface="Times New Roman" pitchFamily="-105" charset="0"/>
            </a:endParaRPr>
          </a:p>
        </p:txBody>
      </p:sp>
      <p:sp>
        <p:nvSpPr>
          <p:cNvPr id="44039" name="Rectangle 18"/>
          <p:cNvSpPr>
            <a:spLocks noChangeArrowheads="1"/>
          </p:cNvSpPr>
          <p:nvPr/>
        </p:nvSpPr>
        <p:spPr bwMode="auto">
          <a:xfrm>
            <a:off x="0" y="633413"/>
            <a:ext cx="233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Acromion of scapula</a:t>
            </a:r>
            <a:endParaRPr lang="en-US" altLang="en-US" sz="1400">
              <a:latin typeface="Times New Roman" pitchFamily="-105" charset="0"/>
              <a:cs typeface="Times New Roman" pitchFamily="-105" charset="0"/>
            </a:endParaRPr>
          </a:p>
        </p:txBody>
      </p:sp>
      <p:sp>
        <p:nvSpPr>
          <p:cNvPr id="44040" name="Rectangle 18"/>
          <p:cNvSpPr>
            <a:spLocks noChangeArrowheads="1"/>
          </p:cNvSpPr>
          <p:nvPr/>
        </p:nvSpPr>
        <p:spPr bwMode="auto">
          <a:xfrm>
            <a:off x="0" y="984250"/>
            <a:ext cx="233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Clavicle</a:t>
            </a:r>
            <a:endParaRPr lang="en-US" altLang="en-US" sz="1400">
              <a:latin typeface="Times New Roman" pitchFamily="-105" charset="0"/>
              <a:cs typeface="Times New Roman" pitchFamily="-105" charset="0"/>
            </a:endParaRPr>
          </a:p>
        </p:txBody>
      </p:sp>
      <p:sp>
        <p:nvSpPr>
          <p:cNvPr id="44041" name="Rectangle 18"/>
          <p:cNvSpPr>
            <a:spLocks noChangeArrowheads="1"/>
          </p:cNvSpPr>
          <p:nvPr/>
        </p:nvSpPr>
        <p:spPr bwMode="auto">
          <a:xfrm>
            <a:off x="0" y="1316038"/>
            <a:ext cx="233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Spine of scapula</a:t>
            </a:r>
            <a:endParaRPr lang="en-US" altLang="en-US" sz="1400">
              <a:latin typeface="Times New Roman" pitchFamily="-105" charset="0"/>
              <a:cs typeface="Times New Roman" pitchFamily="-105" charset="0"/>
            </a:endParaRPr>
          </a:p>
        </p:txBody>
      </p:sp>
      <p:sp>
        <p:nvSpPr>
          <p:cNvPr id="44042" name="Rectangle 18"/>
          <p:cNvSpPr>
            <a:spLocks noChangeArrowheads="1"/>
          </p:cNvSpPr>
          <p:nvPr/>
        </p:nvSpPr>
        <p:spPr bwMode="auto">
          <a:xfrm>
            <a:off x="0" y="1651000"/>
            <a:ext cx="233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b="1" dirty="0"/>
              <a:t>DELTOID</a:t>
            </a:r>
            <a:endParaRPr lang="en-US" altLang="en-US" sz="1400" b="1" dirty="0">
              <a:latin typeface="Times New Roman" pitchFamily="-105" charset="0"/>
              <a:cs typeface="Times New Roman" pitchFamily="-105" charset="0"/>
            </a:endParaRPr>
          </a:p>
        </p:txBody>
      </p:sp>
      <p:sp>
        <p:nvSpPr>
          <p:cNvPr id="44043" name="Rectangle 18"/>
          <p:cNvSpPr>
            <a:spLocks noChangeArrowheads="1"/>
          </p:cNvSpPr>
          <p:nvPr/>
        </p:nvSpPr>
        <p:spPr bwMode="auto">
          <a:xfrm>
            <a:off x="0" y="1978025"/>
            <a:ext cx="233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Scapula</a:t>
            </a:r>
            <a:endParaRPr lang="en-US" altLang="en-US" sz="1400">
              <a:latin typeface="Times New Roman" pitchFamily="-105" charset="0"/>
              <a:cs typeface="Times New Roman" pitchFamily="-105" charset="0"/>
            </a:endParaRPr>
          </a:p>
        </p:txBody>
      </p:sp>
      <p:sp>
        <p:nvSpPr>
          <p:cNvPr id="44044" name="Rectangle 18"/>
          <p:cNvSpPr>
            <a:spLocks noChangeArrowheads="1"/>
          </p:cNvSpPr>
          <p:nvPr/>
        </p:nvSpPr>
        <p:spPr bwMode="auto">
          <a:xfrm>
            <a:off x="0" y="2308225"/>
            <a:ext cx="233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b="1" dirty="0"/>
              <a:t>TERES MAJOR</a:t>
            </a:r>
            <a:endParaRPr lang="en-US" altLang="en-US" sz="1400" b="1" dirty="0">
              <a:latin typeface="Times New Roman" pitchFamily="-105" charset="0"/>
              <a:cs typeface="Times New Roman" pitchFamily="-105" charset="0"/>
            </a:endParaRPr>
          </a:p>
        </p:txBody>
      </p:sp>
      <p:sp>
        <p:nvSpPr>
          <p:cNvPr id="44045" name="Rectangle 18"/>
          <p:cNvSpPr>
            <a:spLocks noChangeArrowheads="1"/>
          </p:cNvSpPr>
          <p:nvPr/>
        </p:nvSpPr>
        <p:spPr bwMode="auto">
          <a:xfrm>
            <a:off x="0" y="2635250"/>
            <a:ext cx="233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CORACOBRACHIALIS</a:t>
            </a:r>
            <a:endParaRPr lang="en-US" altLang="en-US" sz="1400">
              <a:latin typeface="Times New Roman" pitchFamily="-105" charset="0"/>
              <a:cs typeface="Times New Roman" pitchFamily="-105" charset="0"/>
            </a:endParaRPr>
          </a:p>
        </p:txBody>
      </p:sp>
      <p:sp>
        <p:nvSpPr>
          <p:cNvPr id="44046" name="Rectangle 18"/>
          <p:cNvSpPr>
            <a:spLocks noChangeArrowheads="1"/>
          </p:cNvSpPr>
          <p:nvPr/>
        </p:nvSpPr>
        <p:spPr bwMode="auto">
          <a:xfrm>
            <a:off x="0" y="2946400"/>
            <a:ext cx="233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Humerus</a:t>
            </a:r>
            <a:endParaRPr lang="en-US" altLang="en-US" sz="1400">
              <a:latin typeface="Times New Roman" pitchFamily="-105" charset="0"/>
              <a:cs typeface="Times New Roman" pitchFamily="-105" charset="0"/>
            </a:endParaRPr>
          </a:p>
        </p:txBody>
      </p:sp>
      <p:sp>
        <p:nvSpPr>
          <p:cNvPr id="44047" name="Rectangle 18"/>
          <p:cNvSpPr>
            <a:spLocks noChangeArrowheads="1"/>
          </p:cNvSpPr>
          <p:nvPr/>
        </p:nvSpPr>
        <p:spPr bwMode="auto">
          <a:xfrm>
            <a:off x="0" y="3294063"/>
            <a:ext cx="233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b="1" dirty="0"/>
              <a:t>LATISSIMUS DORSI</a:t>
            </a:r>
            <a:endParaRPr lang="en-US" altLang="en-US" sz="1400" b="1" dirty="0">
              <a:latin typeface="Times New Roman" pitchFamily="-105" charset="0"/>
              <a:cs typeface="Times New Roman" pitchFamily="-105" charset="0"/>
            </a:endParaRPr>
          </a:p>
        </p:txBody>
      </p:sp>
      <p:sp>
        <p:nvSpPr>
          <p:cNvPr id="44048" name="Rectangle 18"/>
          <p:cNvSpPr>
            <a:spLocks noChangeArrowheads="1"/>
          </p:cNvSpPr>
          <p:nvPr/>
        </p:nvSpPr>
        <p:spPr bwMode="auto">
          <a:xfrm>
            <a:off x="0" y="4581525"/>
            <a:ext cx="2333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Spinous process of first lumbar vertebra</a:t>
            </a:r>
            <a:endParaRPr lang="en-US" altLang="en-US" sz="1400">
              <a:latin typeface="Times New Roman" pitchFamily="-105" charset="0"/>
              <a:cs typeface="Times New Roman" pitchFamily="-105" charset="0"/>
            </a:endParaRPr>
          </a:p>
        </p:txBody>
      </p:sp>
      <p:sp>
        <p:nvSpPr>
          <p:cNvPr id="44049" name="Rectangle 18"/>
          <p:cNvSpPr>
            <a:spLocks noChangeArrowheads="1"/>
          </p:cNvSpPr>
          <p:nvPr/>
        </p:nvSpPr>
        <p:spPr bwMode="auto">
          <a:xfrm>
            <a:off x="0" y="5146675"/>
            <a:ext cx="233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Iliac crest</a:t>
            </a:r>
            <a:endParaRPr lang="en-US" altLang="en-US" sz="1400">
              <a:latin typeface="Times New Roman" pitchFamily="-105" charset="0"/>
              <a:cs typeface="Times New Roman" pitchFamily="-105" charset="0"/>
            </a:endParaRPr>
          </a:p>
        </p:txBody>
      </p:sp>
      <p:sp>
        <p:nvSpPr>
          <p:cNvPr id="44050" name="Rectangle 18"/>
          <p:cNvSpPr>
            <a:spLocks noChangeArrowheads="1"/>
          </p:cNvSpPr>
          <p:nvPr/>
        </p:nvSpPr>
        <p:spPr bwMode="auto">
          <a:xfrm>
            <a:off x="6810375" y="2293938"/>
            <a:ext cx="233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b="1" dirty="0"/>
              <a:t>INFRASPINATUS</a:t>
            </a:r>
            <a:endParaRPr lang="en-US" altLang="en-US" sz="1400" b="1" dirty="0">
              <a:latin typeface="Times New Roman" pitchFamily="-105" charset="0"/>
              <a:cs typeface="Times New Roman" pitchFamily="-105" charset="0"/>
            </a:endParaRPr>
          </a:p>
        </p:txBody>
      </p:sp>
      <p:sp>
        <p:nvSpPr>
          <p:cNvPr id="44051" name="Rectangle 18"/>
          <p:cNvSpPr>
            <a:spLocks noChangeArrowheads="1"/>
          </p:cNvSpPr>
          <p:nvPr/>
        </p:nvSpPr>
        <p:spPr bwMode="auto">
          <a:xfrm>
            <a:off x="6810375" y="1970088"/>
            <a:ext cx="233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TERES MINOR</a:t>
            </a:r>
            <a:endParaRPr lang="en-US" altLang="en-US" sz="1400">
              <a:latin typeface="Times New Roman" pitchFamily="-105" charset="0"/>
              <a:cs typeface="Times New Roman" pitchFamily="-105" charset="0"/>
            </a:endParaRPr>
          </a:p>
        </p:txBody>
      </p:sp>
      <p:sp>
        <p:nvSpPr>
          <p:cNvPr id="44052" name="Rectangle 18"/>
          <p:cNvSpPr>
            <a:spLocks noChangeArrowheads="1"/>
          </p:cNvSpPr>
          <p:nvPr/>
        </p:nvSpPr>
        <p:spPr bwMode="auto">
          <a:xfrm>
            <a:off x="6810375" y="2622550"/>
            <a:ext cx="233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RHOMBOID MAJOR</a:t>
            </a:r>
            <a:endParaRPr lang="en-US" altLang="en-US" sz="1400">
              <a:latin typeface="Times New Roman" pitchFamily="-105" charset="0"/>
              <a:cs typeface="Times New Roman" pitchFamily="-105" charset="0"/>
            </a:endParaRPr>
          </a:p>
        </p:txBody>
      </p:sp>
      <p:sp>
        <p:nvSpPr>
          <p:cNvPr id="44053" name="Rectangle 18"/>
          <p:cNvSpPr>
            <a:spLocks noChangeArrowheads="1"/>
          </p:cNvSpPr>
          <p:nvPr/>
        </p:nvSpPr>
        <p:spPr bwMode="auto">
          <a:xfrm>
            <a:off x="6810375" y="2946400"/>
            <a:ext cx="233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b="1" dirty="0"/>
              <a:t>TERES MAJOR</a:t>
            </a:r>
            <a:endParaRPr lang="en-US" altLang="en-US" sz="1400" b="1" dirty="0">
              <a:latin typeface="Times New Roman" pitchFamily="-105" charset="0"/>
              <a:cs typeface="Times New Roman" pitchFamily="-105" charset="0"/>
            </a:endParaRPr>
          </a:p>
        </p:txBody>
      </p:sp>
      <p:sp>
        <p:nvSpPr>
          <p:cNvPr id="44054" name="Rectangle 18"/>
          <p:cNvSpPr>
            <a:spLocks noChangeArrowheads="1"/>
          </p:cNvSpPr>
          <p:nvPr/>
        </p:nvSpPr>
        <p:spPr bwMode="auto">
          <a:xfrm>
            <a:off x="6810375" y="3257550"/>
            <a:ext cx="233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Long head of triceps brachii</a:t>
            </a:r>
            <a:endParaRPr lang="en-US" altLang="en-US" sz="1400">
              <a:latin typeface="Times New Roman" pitchFamily="-105" charset="0"/>
              <a:cs typeface="Times New Roman" pitchFamily="-105" charset="0"/>
            </a:endParaRPr>
          </a:p>
        </p:txBody>
      </p:sp>
      <p:sp>
        <p:nvSpPr>
          <p:cNvPr id="44055" name="Rectangle 18"/>
          <p:cNvSpPr>
            <a:spLocks noChangeArrowheads="1"/>
          </p:cNvSpPr>
          <p:nvPr/>
        </p:nvSpPr>
        <p:spPr bwMode="auto">
          <a:xfrm>
            <a:off x="6810375" y="4703763"/>
            <a:ext cx="233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Thoracolumbar fascia</a:t>
            </a:r>
            <a:endParaRPr lang="en-US" altLang="en-US" sz="1400">
              <a:latin typeface="Times New Roman" pitchFamily="-105" charset="0"/>
              <a:cs typeface="Times New Roman" pitchFamily="-105" charset="0"/>
            </a:endParaRPr>
          </a:p>
        </p:txBody>
      </p:sp>
      <p:sp>
        <p:nvSpPr>
          <p:cNvPr id="44056" name="Rectangle 18"/>
          <p:cNvSpPr>
            <a:spLocks noChangeArrowheads="1"/>
          </p:cNvSpPr>
          <p:nvPr/>
        </p:nvSpPr>
        <p:spPr bwMode="auto">
          <a:xfrm>
            <a:off x="6810375" y="136525"/>
            <a:ext cx="233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Levator scapulae (cut)</a:t>
            </a:r>
            <a:endParaRPr lang="en-US" altLang="en-US" sz="1400">
              <a:latin typeface="Times New Roman" pitchFamily="-105" charset="0"/>
              <a:cs typeface="Times New Roman" pitchFamily="-105" charset="0"/>
            </a:endParaRPr>
          </a:p>
        </p:txBody>
      </p:sp>
      <p:sp>
        <p:nvSpPr>
          <p:cNvPr id="44057" name="Rectangle 24"/>
          <p:cNvSpPr>
            <a:spLocks noChangeArrowheads="1"/>
          </p:cNvSpPr>
          <p:nvPr/>
        </p:nvSpPr>
        <p:spPr bwMode="auto">
          <a:xfrm>
            <a:off x="6810375" y="463550"/>
            <a:ext cx="233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RHOMBOID MINOR</a:t>
            </a:r>
            <a:endParaRPr lang="en-US" altLang="en-US" sz="1400">
              <a:latin typeface="Times New Roman" pitchFamily="-105" charset="0"/>
              <a:cs typeface="Times New Roman" pitchFamily="-105" charset="0"/>
            </a:endParaRPr>
          </a:p>
        </p:txBody>
      </p:sp>
      <p:sp>
        <p:nvSpPr>
          <p:cNvPr id="44058" name="Rectangle 18"/>
          <p:cNvSpPr>
            <a:spLocks noChangeArrowheads="1"/>
          </p:cNvSpPr>
          <p:nvPr/>
        </p:nvSpPr>
        <p:spPr bwMode="auto">
          <a:xfrm>
            <a:off x="6810375" y="750888"/>
            <a:ext cx="233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Acromion of scapula</a:t>
            </a:r>
            <a:endParaRPr lang="en-US" altLang="en-US" sz="1400">
              <a:latin typeface="Times New Roman" pitchFamily="-105" charset="0"/>
              <a:cs typeface="Times New Roman" pitchFamily="-105" charset="0"/>
            </a:endParaRPr>
          </a:p>
        </p:txBody>
      </p:sp>
      <p:sp>
        <p:nvSpPr>
          <p:cNvPr id="44059" name="Rectangle 18"/>
          <p:cNvSpPr>
            <a:spLocks noChangeArrowheads="1"/>
          </p:cNvSpPr>
          <p:nvPr/>
        </p:nvSpPr>
        <p:spPr bwMode="auto">
          <a:xfrm>
            <a:off x="6810375" y="1082675"/>
            <a:ext cx="233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Spine of scapula</a:t>
            </a:r>
            <a:endParaRPr lang="en-US" altLang="en-US" sz="1400">
              <a:latin typeface="Times New Roman" pitchFamily="-105" charset="0"/>
              <a:cs typeface="Times New Roman" pitchFamily="-105" charset="0"/>
            </a:endParaRPr>
          </a:p>
        </p:txBody>
      </p:sp>
      <p:sp>
        <p:nvSpPr>
          <p:cNvPr id="44060" name="Rectangle 18"/>
          <p:cNvSpPr>
            <a:spLocks noChangeArrowheads="1"/>
          </p:cNvSpPr>
          <p:nvPr/>
        </p:nvSpPr>
        <p:spPr bwMode="auto">
          <a:xfrm>
            <a:off x="6810375" y="1385888"/>
            <a:ext cx="233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b="1" dirty="0"/>
              <a:t>SUPRASPINATUS</a:t>
            </a:r>
            <a:endParaRPr lang="en-US" altLang="en-US" sz="1400" b="1" dirty="0">
              <a:latin typeface="Times New Roman" pitchFamily="-105" charset="0"/>
              <a:cs typeface="Times New Roman" pitchFamily="-105" charset="0"/>
            </a:endParaRPr>
          </a:p>
        </p:txBody>
      </p:sp>
      <p:sp>
        <p:nvSpPr>
          <p:cNvPr id="44061" name="Rectangle 18"/>
          <p:cNvSpPr>
            <a:spLocks noChangeArrowheads="1"/>
          </p:cNvSpPr>
          <p:nvPr/>
        </p:nvSpPr>
        <p:spPr bwMode="auto">
          <a:xfrm>
            <a:off x="6810375" y="1673225"/>
            <a:ext cx="233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400"/>
              <a:t>Humerus</a:t>
            </a:r>
            <a:endParaRPr lang="en-US" altLang="en-US" sz="1400">
              <a:latin typeface="Times New Roman" pitchFamily="-105" charset="0"/>
              <a:cs typeface="Times New Roman" pitchFamily="-105" charset="0"/>
            </a:endParaRPr>
          </a:p>
        </p:txBody>
      </p:sp>
      <p:sp>
        <p:nvSpPr>
          <p:cNvPr id="44062" name="Rectangle 32"/>
          <p:cNvSpPr>
            <a:spLocks noChangeArrowheads="1"/>
          </p:cNvSpPr>
          <p:nvPr/>
        </p:nvSpPr>
        <p:spPr bwMode="auto">
          <a:xfrm>
            <a:off x="4133850" y="901700"/>
            <a:ext cx="49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pPr algn="ctr"/>
            <a:r>
              <a:rPr lang="en-US" altLang="en-US" sz="1200"/>
              <a:t>1</a:t>
            </a:r>
            <a:endParaRPr lang="en-US" altLang="en-US" sz="1200">
              <a:latin typeface="Times New Roman" pitchFamily="-105" charset="0"/>
              <a:cs typeface="Times New Roman" pitchFamily="-105" charset="0"/>
            </a:endParaRPr>
          </a:p>
        </p:txBody>
      </p:sp>
      <p:sp>
        <p:nvSpPr>
          <p:cNvPr id="44063" name="Rectangle 33"/>
          <p:cNvSpPr>
            <a:spLocks noChangeArrowheads="1"/>
          </p:cNvSpPr>
          <p:nvPr/>
        </p:nvSpPr>
        <p:spPr bwMode="auto">
          <a:xfrm>
            <a:off x="4133850" y="1077913"/>
            <a:ext cx="49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pPr algn="ctr"/>
            <a:r>
              <a:rPr lang="en-US" altLang="en-US" sz="1200"/>
              <a:t>2</a:t>
            </a:r>
            <a:endParaRPr lang="en-US" altLang="en-US" sz="1200">
              <a:latin typeface="Times New Roman" pitchFamily="-105" charset="0"/>
              <a:cs typeface="Times New Roman" pitchFamily="-105" charset="0"/>
            </a:endParaRPr>
          </a:p>
        </p:txBody>
      </p:sp>
      <p:sp>
        <p:nvSpPr>
          <p:cNvPr id="44064" name="Rectangle 34"/>
          <p:cNvSpPr>
            <a:spLocks noChangeArrowheads="1"/>
          </p:cNvSpPr>
          <p:nvPr/>
        </p:nvSpPr>
        <p:spPr bwMode="auto">
          <a:xfrm>
            <a:off x="4133850" y="1276350"/>
            <a:ext cx="49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pPr algn="ctr"/>
            <a:r>
              <a:rPr lang="en-US" altLang="en-US" sz="1200"/>
              <a:t>3</a:t>
            </a:r>
            <a:endParaRPr lang="en-US" altLang="en-US" sz="1200">
              <a:latin typeface="Times New Roman" pitchFamily="-105" charset="0"/>
              <a:cs typeface="Times New Roman" pitchFamily="-105" charset="0"/>
            </a:endParaRPr>
          </a:p>
        </p:txBody>
      </p:sp>
      <p:sp>
        <p:nvSpPr>
          <p:cNvPr id="44065" name="Rectangle 35"/>
          <p:cNvSpPr>
            <a:spLocks noChangeArrowheads="1"/>
          </p:cNvSpPr>
          <p:nvPr/>
        </p:nvSpPr>
        <p:spPr bwMode="auto">
          <a:xfrm>
            <a:off x="4133850" y="1484313"/>
            <a:ext cx="49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pPr algn="ctr"/>
            <a:r>
              <a:rPr lang="en-US" altLang="en-US" sz="1200"/>
              <a:t>4</a:t>
            </a:r>
            <a:endParaRPr lang="en-US" altLang="en-US" sz="1200">
              <a:latin typeface="Times New Roman" pitchFamily="-105" charset="0"/>
              <a:cs typeface="Times New Roman" pitchFamily="-105" charset="0"/>
            </a:endParaRPr>
          </a:p>
        </p:txBody>
      </p:sp>
      <p:sp>
        <p:nvSpPr>
          <p:cNvPr id="44066" name="Rectangle 36"/>
          <p:cNvSpPr>
            <a:spLocks noChangeArrowheads="1"/>
          </p:cNvSpPr>
          <p:nvPr/>
        </p:nvSpPr>
        <p:spPr bwMode="auto">
          <a:xfrm>
            <a:off x="4133850" y="1706563"/>
            <a:ext cx="49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pPr algn="ctr"/>
            <a:r>
              <a:rPr lang="en-US" altLang="en-US" sz="1200"/>
              <a:t>5</a:t>
            </a:r>
            <a:endParaRPr lang="en-US" altLang="en-US" sz="1200">
              <a:latin typeface="Times New Roman" pitchFamily="-105" charset="0"/>
              <a:cs typeface="Times New Roman" pitchFamily="-105" charset="0"/>
            </a:endParaRPr>
          </a:p>
        </p:txBody>
      </p:sp>
      <p:sp>
        <p:nvSpPr>
          <p:cNvPr id="44067" name="Rectangle 37"/>
          <p:cNvSpPr>
            <a:spLocks noChangeArrowheads="1"/>
          </p:cNvSpPr>
          <p:nvPr/>
        </p:nvSpPr>
        <p:spPr bwMode="auto">
          <a:xfrm>
            <a:off x="4133850" y="1946275"/>
            <a:ext cx="49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pPr algn="ctr"/>
            <a:r>
              <a:rPr lang="en-US" altLang="en-US" sz="1200"/>
              <a:t>6</a:t>
            </a:r>
            <a:endParaRPr lang="en-US" altLang="en-US" sz="1200">
              <a:latin typeface="Times New Roman" pitchFamily="-105" charset="0"/>
              <a:cs typeface="Times New Roman" pitchFamily="-105" charset="0"/>
            </a:endParaRPr>
          </a:p>
        </p:txBody>
      </p:sp>
      <p:sp>
        <p:nvSpPr>
          <p:cNvPr id="44068" name="Rectangle 38"/>
          <p:cNvSpPr>
            <a:spLocks noChangeArrowheads="1"/>
          </p:cNvSpPr>
          <p:nvPr/>
        </p:nvSpPr>
        <p:spPr bwMode="auto">
          <a:xfrm>
            <a:off x="4133850" y="2208213"/>
            <a:ext cx="49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pPr algn="ctr"/>
            <a:r>
              <a:rPr lang="en-US" altLang="en-US" sz="1200"/>
              <a:t>7</a:t>
            </a:r>
            <a:endParaRPr lang="en-US" altLang="en-US" sz="1200">
              <a:latin typeface="Times New Roman" pitchFamily="-105" charset="0"/>
              <a:cs typeface="Times New Roman" pitchFamily="-105" charset="0"/>
            </a:endParaRPr>
          </a:p>
        </p:txBody>
      </p:sp>
      <p:cxnSp>
        <p:nvCxnSpPr>
          <p:cNvPr id="41" name="Straight Connector 40"/>
          <p:cNvCxnSpPr>
            <a:cxnSpLocks noChangeShapeType="1"/>
          </p:cNvCxnSpPr>
          <p:nvPr/>
        </p:nvCxnSpPr>
        <p:spPr bwMode="auto">
          <a:xfrm>
            <a:off x="1692275" y="827088"/>
            <a:ext cx="1149350" cy="196850"/>
          </a:xfrm>
          <a:prstGeom prst="line">
            <a:avLst/>
          </a:prstGeom>
          <a:noFill/>
          <a:ln w="15875">
            <a:solidFill>
              <a:schemeClr val="tx1"/>
            </a:solidFill>
            <a:round/>
            <a:headEnd/>
            <a:tailEnd/>
          </a:ln>
          <a:effectLst>
            <a:outerShdw blurRad="25400" dist="12700" dir="5280058" rotWithShape="0">
              <a:schemeClr val="bg1"/>
            </a:outerShdw>
          </a:effectLst>
        </p:spPr>
      </p:cxnSp>
      <p:cxnSp>
        <p:nvCxnSpPr>
          <p:cNvPr id="43" name="Straight Connector 42"/>
          <p:cNvCxnSpPr>
            <a:cxnSpLocks noChangeShapeType="1"/>
          </p:cNvCxnSpPr>
          <p:nvPr/>
        </p:nvCxnSpPr>
        <p:spPr bwMode="auto">
          <a:xfrm flipV="1">
            <a:off x="749300" y="1071563"/>
            <a:ext cx="2632075" cy="98425"/>
          </a:xfrm>
          <a:prstGeom prst="line">
            <a:avLst/>
          </a:prstGeom>
          <a:noFill/>
          <a:ln w="15875">
            <a:solidFill>
              <a:schemeClr val="tx1"/>
            </a:solidFill>
            <a:round/>
            <a:headEnd/>
            <a:tailEnd/>
          </a:ln>
          <a:effectLst>
            <a:outerShdw blurRad="25400" dist="12700" dir="15959974" rotWithShape="0">
              <a:schemeClr val="bg1"/>
            </a:outerShdw>
          </a:effectLst>
        </p:spPr>
      </p:cxnSp>
      <p:cxnSp>
        <p:nvCxnSpPr>
          <p:cNvPr id="45" name="Straight Connector 44"/>
          <p:cNvCxnSpPr>
            <a:cxnSpLocks noChangeShapeType="1"/>
          </p:cNvCxnSpPr>
          <p:nvPr/>
        </p:nvCxnSpPr>
        <p:spPr bwMode="auto">
          <a:xfrm flipV="1">
            <a:off x="1338263" y="1238250"/>
            <a:ext cx="2082800" cy="263525"/>
          </a:xfrm>
          <a:prstGeom prst="line">
            <a:avLst/>
          </a:prstGeom>
          <a:noFill/>
          <a:ln w="15875">
            <a:solidFill>
              <a:schemeClr val="tx1"/>
            </a:solidFill>
            <a:round/>
            <a:headEnd/>
            <a:tailEnd/>
          </a:ln>
          <a:effectLst>
            <a:outerShdw blurRad="25400" dist="12700" dir="15959974" rotWithShape="0">
              <a:schemeClr val="bg1"/>
            </a:outerShdw>
          </a:effectLst>
        </p:spPr>
      </p:cxnSp>
      <p:cxnSp>
        <p:nvCxnSpPr>
          <p:cNvPr id="47" name="Straight Connector 46"/>
          <p:cNvCxnSpPr>
            <a:cxnSpLocks noChangeShapeType="1"/>
          </p:cNvCxnSpPr>
          <p:nvPr/>
        </p:nvCxnSpPr>
        <p:spPr bwMode="auto">
          <a:xfrm flipV="1">
            <a:off x="927100" y="1809750"/>
            <a:ext cx="1517650" cy="0"/>
          </a:xfrm>
          <a:prstGeom prst="line">
            <a:avLst/>
          </a:prstGeom>
          <a:noFill/>
          <a:ln w="15875">
            <a:solidFill>
              <a:schemeClr val="tx1"/>
            </a:solidFill>
            <a:round/>
            <a:headEnd/>
            <a:tailEnd/>
          </a:ln>
          <a:effectLst>
            <a:outerShdw blurRad="25400" dist="12700" dir="15959974" rotWithShape="0">
              <a:schemeClr val="bg1"/>
            </a:outerShdw>
          </a:effectLst>
        </p:spPr>
      </p:cxnSp>
      <p:cxnSp>
        <p:nvCxnSpPr>
          <p:cNvPr id="49" name="Straight Connector 48"/>
          <p:cNvCxnSpPr>
            <a:cxnSpLocks noChangeShapeType="1"/>
          </p:cNvCxnSpPr>
          <p:nvPr/>
        </p:nvCxnSpPr>
        <p:spPr bwMode="auto">
          <a:xfrm flipV="1">
            <a:off x="706438" y="1912938"/>
            <a:ext cx="2897187" cy="238125"/>
          </a:xfrm>
          <a:prstGeom prst="line">
            <a:avLst/>
          </a:prstGeom>
          <a:noFill/>
          <a:ln w="15875">
            <a:solidFill>
              <a:schemeClr val="tx1"/>
            </a:solidFill>
            <a:round/>
            <a:headEnd/>
            <a:tailEnd/>
          </a:ln>
          <a:effectLst>
            <a:outerShdw blurRad="25400" dist="12700" dir="15959974" rotWithShape="0">
              <a:schemeClr val="bg1"/>
            </a:outerShdw>
          </a:effectLst>
        </p:spPr>
      </p:cxnSp>
      <p:cxnSp>
        <p:nvCxnSpPr>
          <p:cNvPr id="51" name="Straight Connector 50"/>
          <p:cNvCxnSpPr>
            <a:cxnSpLocks noChangeShapeType="1"/>
          </p:cNvCxnSpPr>
          <p:nvPr/>
        </p:nvCxnSpPr>
        <p:spPr bwMode="auto">
          <a:xfrm flipV="1">
            <a:off x="1350963" y="2222500"/>
            <a:ext cx="1879600" cy="246063"/>
          </a:xfrm>
          <a:prstGeom prst="line">
            <a:avLst/>
          </a:prstGeom>
          <a:noFill/>
          <a:ln w="15875">
            <a:solidFill>
              <a:schemeClr val="tx1"/>
            </a:solidFill>
            <a:round/>
            <a:headEnd/>
            <a:tailEnd/>
          </a:ln>
          <a:effectLst>
            <a:outerShdw blurRad="25400" dist="12700" dir="15959974" rotWithShape="0">
              <a:schemeClr val="bg1"/>
            </a:outerShdw>
          </a:effectLst>
        </p:spPr>
      </p:cxnSp>
      <p:cxnSp>
        <p:nvCxnSpPr>
          <p:cNvPr id="53" name="Straight Connector 52"/>
          <p:cNvCxnSpPr>
            <a:cxnSpLocks noChangeShapeType="1"/>
          </p:cNvCxnSpPr>
          <p:nvPr/>
        </p:nvCxnSpPr>
        <p:spPr bwMode="auto">
          <a:xfrm flipV="1">
            <a:off x="1995488" y="2476500"/>
            <a:ext cx="830262" cy="325438"/>
          </a:xfrm>
          <a:prstGeom prst="line">
            <a:avLst/>
          </a:prstGeom>
          <a:noFill/>
          <a:ln w="15875">
            <a:solidFill>
              <a:schemeClr val="tx1"/>
            </a:solidFill>
            <a:round/>
            <a:headEnd/>
            <a:tailEnd/>
          </a:ln>
          <a:effectLst>
            <a:outerShdw blurRad="25400" dist="12700" dir="15959974" rotWithShape="0">
              <a:schemeClr val="bg1"/>
            </a:outerShdw>
          </a:effectLst>
        </p:spPr>
      </p:cxnSp>
      <p:cxnSp>
        <p:nvCxnSpPr>
          <p:cNvPr id="55" name="Straight Connector 54"/>
          <p:cNvCxnSpPr>
            <a:cxnSpLocks noChangeShapeType="1"/>
          </p:cNvCxnSpPr>
          <p:nvPr/>
        </p:nvCxnSpPr>
        <p:spPr bwMode="auto">
          <a:xfrm flipV="1">
            <a:off x="830263" y="3016250"/>
            <a:ext cx="1789112" cy="119063"/>
          </a:xfrm>
          <a:prstGeom prst="line">
            <a:avLst/>
          </a:prstGeom>
          <a:noFill/>
          <a:ln w="15875">
            <a:solidFill>
              <a:schemeClr val="tx1"/>
            </a:solidFill>
            <a:round/>
            <a:headEnd/>
            <a:tailEnd/>
          </a:ln>
          <a:effectLst>
            <a:outerShdw blurRad="25400" dist="12700" dir="15959974" rotWithShape="0">
              <a:schemeClr val="bg1"/>
            </a:outerShdw>
          </a:effectLst>
        </p:spPr>
      </p:cxnSp>
      <p:cxnSp>
        <p:nvCxnSpPr>
          <p:cNvPr id="57" name="Straight Connector 56"/>
          <p:cNvCxnSpPr>
            <a:cxnSpLocks noChangeShapeType="1"/>
          </p:cNvCxnSpPr>
          <p:nvPr/>
        </p:nvCxnSpPr>
        <p:spPr bwMode="auto">
          <a:xfrm flipV="1">
            <a:off x="1784350" y="3198813"/>
            <a:ext cx="1851025" cy="269875"/>
          </a:xfrm>
          <a:prstGeom prst="line">
            <a:avLst/>
          </a:prstGeom>
          <a:noFill/>
          <a:ln w="15875">
            <a:solidFill>
              <a:schemeClr val="tx1"/>
            </a:solidFill>
            <a:round/>
            <a:headEnd/>
            <a:tailEnd/>
          </a:ln>
          <a:effectLst>
            <a:outerShdw blurRad="25400" dist="12700" dir="15959974" rotWithShape="0">
              <a:schemeClr val="bg1"/>
            </a:outerShdw>
          </a:effectLst>
        </p:spPr>
      </p:cxnSp>
      <p:cxnSp>
        <p:nvCxnSpPr>
          <p:cNvPr id="59" name="Straight Connector 58"/>
          <p:cNvCxnSpPr>
            <a:cxnSpLocks noChangeShapeType="1"/>
          </p:cNvCxnSpPr>
          <p:nvPr/>
        </p:nvCxnSpPr>
        <p:spPr bwMode="auto">
          <a:xfrm flipV="1">
            <a:off x="1833563" y="4603750"/>
            <a:ext cx="2651125" cy="166688"/>
          </a:xfrm>
          <a:prstGeom prst="line">
            <a:avLst/>
          </a:prstGeom>
          <a:noFill/>
          <a:ln w="15875">
            <a:solidFill>
              <a:schemeClr val="tx1"/>
            </a:solidFill>
            <a:round/>
            <a:headEnd/>
            <a:tailEnd/>
          </a:ln>
          <a:effectLst>
            <a:outerShdw blurRad="25400" dist="12700" dir="15959974" rotWithShape="0">
              <a:schemeClr val="bg1"/>
            </a:outerShdw>
          </a:effectLst>
        </p:spPr>
      </p:cxnSp>
      <p:cxnSp>
        <p:nvCxnSpPr>
          <p:cNvPr id="61" name="Straight Connector 60"/>
          <p:cNvCxnSpPr>
            <a:cxnSpLocks noChangeShapeType="1"/>
          </p:cNvCxnSpPr>
          <p:nvPr/>
        </p:nvCxnSpPr>
        <p:spPr bwMode="auto">
          <a:xfrm flipV="1">
            <a:off x="858838" y="5111750"/>
            <a:ext cx="2633662" cy="206375"/>
          </a:xfrm>
          <a:prstGeom prst="line">
            <a:avLst/>
          </a:prstGeom>
          <a:noFill/>
          <a:ln w="15875">
            <a:solidFill>
              <a:schemeClr val="tx1"/>
            </a:solidFill>
            <a:round/>
            <a:headEnd/>
            <a:tailEnd/>
          </a:ln>
          <a:effectLst>
            <a:outerShdw blurRad="25400" dist="12700" dir="15959974" rotWithShape="0">
              <a:schemeClr val="bg1"/>
            </a:outerShdw>
          </a:effectLst>
        </p:spPr>
      </p:cxnSp>
      <p:cxnSp>
        <p:nvCxnSpPr>
          <p:cNvPr id="63" name="Straight Connector 62"/>
          <p:cNvCxnSpPr>
            <a:cxnSpLocks noChangeShapeType="1"/>
          </p:cNvCxnSpPr>
          <p:nvPr/>
        </p:nvCxnSpPr>
        <p:spPr bwMode="auto">
          <a:xfrm>
            <a:off x="4738688" y="4881563"/>
            <a:ext cx="2057400" cy="0"/>
          </a:xfrm>
          <a:prstGeom prst="line">
            <a:avLst/>
          </a:prstGeom>
          <a:noFill/>
          <a:ln w="15875">
            <a:solidFill>
              <a:schemeClr val="tx1"/>
            </a:solidFill>
            <a:round/>
            <a:headEnd/>
            <a:tailEnd/>
          </a:ln>
          <a:effectLst>
            <a:outerShdw blurRad="25400" dist="12700" dir="4979919" rotWithShape="0">
              <a:schemeClr val="bg1"/>
            </a:outerShdw>
          </a:effectLst>
        </p:spPr>
      </p:cxnSp>
      <p:cxnSp>
        <p:nvCxnSpPr>
          <p:cNvPr id="65" name="Straight Connector 64"/>
          <p:cNvCxnSpPr>
            <a:cxnSpLocks noChangeShapeType="1"/>
          </p:cNvCxnSpPr>
          <p:nvPr/>
        </p:nvCxnSpPr>
        <p:spPr bwMode="auto">
          <a:xfrm flipV="1">
            <a:off x="5032375" y="311150"/>
            <a:ext cx="1749425" cy="633413"/>
          </a:xfrm>
          <a:prstGeom prst="line">
            <a:avLst/>
          </a:prstGeom>
          <a:noFill/>
          <a:ln w="15875">
            <a:solidFill>
              <a:schemeClr val="tx1"/>
            </a:solidFill>
            <a:round/>
            <a:headEnd/>
            <a:tailEnd/>
          </a:ln>
          <a:effectLst>
            <a:outerShdw blurRad="25400" dist="12700" dir="15959974" rotWithShape="0">
              <a:schemeClr val="bg1"/>
            </a:outerShdw>
          </a:effectLst>
        </p:spPr>
      </p:cxnSp>
      <p:cxnSp>
        <p:nvCxnSpPr>
          <p:cNvPr id="67" name="Straight Connector 66"/>
          <p:cNvCxnSpPr>
            <a:cxnSpLocks noChangeShapeType="1"/>
          </p:cNvCxnSpPr>
          <p:nvPr/>
        </p:nvCxnSpPr>
        <p:spPr bwMode="auto">
          <a:xfrm flipV="1">
            <a:off x="4691063" y="630238"/>
            <a:ext cx="2138362" cy="552450"/>
          </a:xfrm>
          <a:prstGeom prst="line">
            <a:avLst/>
          </a:prstGeom>
          <a:noFill/>
          <a:ln w="15875">
            <a:solidFill>
              <a:schemeClr val="tx1"/>
            </a:solidFill>
            <a:round/>
            <a:headEnd/>
            <a:tailEnd/>
          </a:ln>
          <a:effectLst>
            <a:outerShdw blurRad="25400" dist="12700" dir="15959974" rotWithShape="0">
              <a:schemeClr val="bg1"/>
            </a:outerShdw>
          </a:effectLst>
        </p:spPr>
      </p:cxnSp>
      <p:cxnSp>
        <p:nvCxnSpPr>
          <p:cNvPr id="69" name="Straight Connector 68"/>
          <p:cNvCxnSpPr>
            <a:cxnSpLocks noChangeShapeType="1"/>
          </p:cNvCxnSpPr>
          <p:nvPr/>
        </p:nvCxnSpPr>
        <p:spPr bwMode="auto">
          <a:xfrm flipV="1">
            <a:off x="6016625" y="933450"/>
            <a:ext cx="781050" cy="138113"/>
          </a:xfrm>
          <a:prstGeom prst="line">
            <a:avLst/>
          </a:prstGeom>
          <a:noFill/>
          <a:ln w="15875">
            <a:solidFill>
              <a:schemeClr val="tx1"/>
            </a:solidFill>
            <a:round/>
            <a:headEnd/>
            <a:tailEnd/>
          </a:ln>
          <a:effectLst>
            <a:outerShdw blurRad="25400" dist="12700" dir="15959974" rotWithShape="0">
              <a:schemeClr val="bg1"/>
            </a:outerShdw>
          </a:effectLst>
        </p:spPr>
      </p:cxnSp>
      <p:cxnSp>
        <p:nvCxnSpPr>
          <p:cNvPr id="71" name="Straight Connector 70"/>
          <p:cNvCxnSpPr>
            <a:cxnSpLocks noChangeShapeType="1"/>
          </p:cNvCxnSpPr>
          <p:nvPr/>
        </p:nvCxnSpPr>
        <p:spPr bwMode="auto">
          <a:xfrm>
            <a:off x="5524500" y="1198563"/>
            <a:ext cx="1312863" cy="46037"/>
          </a:xfrm>
          <a:prstGeom prst="line">
            <a:avLst/>
          </a:prstGeom>
          <a:noFill/>
          <a:ln w="15875">
            <a:solidFill>
              <a:schemeClr val="tx1"/>
            </a:solidFill>
            <a:round/>
            <a:headEnd/>
            <a:tailEnd/>
          </a:ln>
          <a:effectLst>
            <a:outerShdw blurRad="25400" dist="12700" dir="4499982" rotWithShape="0">
              <a:schemeClr val="bg1"/>
            </a:outerShdw>
          </a:effectLst>
        </p:spPr>
      </p:cxnSp>
      <p:cxnSp>
        <p:nvCxnSpPr>
          <p:cNvPr id="73" name="Straight Connector 72"/>
          <p:cNvCxnSpPr>
            <a:cxnSpLocks noChangeShapeType="1"/>
          </p:cNvCxnSpPr>
          <p:nvPr/>
        </p:nvCxnSpPr>
        <p:spPr bwMode="auto">
          <a:xfrm>
            <a:off x="5230813" y="1230313"/>
            <a:ext cx="1598612" cy="319087"/>
          </a:xfrm>
          <a:prstGeom prst="line">
            <a:avLst/>
          </a:prstGeom>
          <a:noFill/>
          <a:ln w="15875">
            <a:solidFill>
              <a:schemeClr val="tx1"/>
            </a:solidFill>
            <a:round/>
            <a:headEnd/>
            <a:tailEnd/>
          </a:ln>
          <a:effectLst>
            <a:outerShdw blurRad="25400" dist="12700" dir="4499982" rotWithShape="0">
              <a:schemeClr val="bg1"/>
            </a:outerShdw>
          </a:effectLst>
        </p:spPr>
      </p:cxnSp>
      <p:cxnSp>
        <p:nvCxnSpPr>
          <p:cNvPr id="75" name="Straight Connector 74"/>
          <p:cNvCxnSpPr>
            <a:cxnSpLocks noChangeShapeType="1"/>
          </p:cNvCxnSpPr>
          <p:nvPr/>
        </p:nvCxnSpPr>
        <p:spPr bwMode="auto">
          <a:xfrm>
            <a:off x="6262688" y="1762125"/>
            <a:ext cx="550862" cy="73025"/>
          </a:xfrm>
          <a:prstGeom prst="line">
            <a:avLst/>
          </a:prstGeom>
          <a:noFill/>
          <a:ln w="15875">
            <a:solidFill>
              <a:schemeClr val="tx1"/>
            </a:solidFill>
            <a:round/>
            <a:headEnd/>
            <a:tailEnd/>
          </a:ln>
          <a:effectLst>
            <a:outerShdw blurRad="25400" dist="12700" dir="4499982" rotWithShape="0">
              <a:schemeClr val="bg1"/>
            </a:outerShdw>
          </a:effectLst>
        </p:spPr>
      </p:cxnSp>
      <p:cxnSp>
        <p:nvCxnSpPr>
          <p:cNvPr id="77" name="Straight Connector 76"/>
          <p:cNvCxnSpPr>
            <a:cxnSpLocks noChangeShapeType="1"/>
          </p:cNvCxnSpPr>
          <p:nvPr/>
        </p:nvCxnSpPr>
        <p:spPr bwMode="auto">
          <a:xfrm>
            <a:off x="5445125" y="1722438"/>
            <a:ext cx="1373188" cy="722312"/>
          </a:xfrm>
          <a:prstGeom prst="line">
            <a:avLst/>
          </a:prstGeom>
          <a:noFill/>
          <a:ln w="15875">
            <a:solidFill>
              <a:schemeClr val="tx1"/>
            </a:solidFill>
            <a:round/>
            <a:headEnd/>
            <a:tailEnd/>
          </a:ln>
          <a:effectLst>
            <a:outerShdw blurRad="25400" dist="12700" dir="4499982" rotWithShape="0">
              <a:schemeClr val="bg1"/>
            </a:outerShdw>
          </a:effectLst>
        </p:spPr>
      </p:cxnSp>
      <p:cxnSp>
        <p:nvCxnSpPr>
          <p:cNvPr id="79" name="Straight Connector 78"/>
          <p:cNvCxnSpPr>
            <a:cxnSpLocks noChangeShapeType="1"/>
          </p:cNvCxnSpPr>
          <p:nvPr/>
        </p:nvCxnSpPr>
        <p:spPr bwMode="auto">
          <a:xfrm>
            <a:off x="5969000" y="1785938"/>
            <a:ext cx="860425" cy="327025"/>
          </a:xfrm>
          <a:prstGeom prst="line">
            <a:avLst/>
          </a:prstGeom>
          <a:noFill/>
          <a:ln w="15875">
            <a:solidFill>
              <a:schemeClr val="tx1"/>
            </a:solidFill>
            <a:round/>
            <a:headEnd/>
            <a:tailEnd/>
          </a:ln>
          <a:effectLst>
            <a:outerShdw blurRad="25400" dist="12700" dir="4499982" rotWithShape="0">
              <a:schemeClr val="bg1"/>
            </a:outerShdw>
          </a:effectLst>
        </p:spPr>
      </p:cxnSp>
      <p:cxnSp>
        <p:nvCxnSpPr>
          <p:cNvPr id="84" name="Straight Connector 83"/>
          <p:cNvCxnSpPr>
            <a:cxnSpLocks noChangeShapeType="1"/>
          </p:cNvCxnSpPr>
          <p:nvPr/>
        </p:nvCxnSpPr>
        <p:spPr bwMode="auto">
          <a:xfrm>
            <a:off x="4929188" y="1976438"/>
            <a:ext cx="1893887" cy="804862"/>
          </a:xfrm>
          <a:prstGeom prst="line">
            <a:avLst/>
          </a:prstGeom>
          <a:noFill/>
          <a:ln w="15875">
            <a:solidFill>
              <a:schemeClr val="tx1"/>
            </a:solidFill>
            <a:round/>
            <a:headEnd/>
            <a:tailEnd/>
          </a:ln>
          <a:effectLst>
            <a:outerShdw blurRad="25400" dist="12700" dir="4499982" rotWithShape="0">
              <a:schemeClr val="bg1"/>
            </a:outerShdw>
          </a:effectLst>
        </p:spPr>
      </p:cxnSp>
      <p:cxnSp>
        <p:nvCxnSpPr>
          <p:cNvPr id="86" name="Straight Connector 85"/>
          <p:cNvCxnSpPr>
            <a:cxnSpLocks noChangeShapeType="1"/>
          </p:cNvCxnSpPr>
          <p:nvPr/>
        </p:nvCxnSpPr>
        <p:spPr bwMode="auto">
          <a:xfrm>
            <a:off x="5508625" y="2476500"/>
            <a:ext cx="1306513" cy="630238"/>
          </a:xfrm>
          <a:prstGeom prst="line">
            <a:avLst/>
          </a:prstGeom>
          <a:noFill/>
          <a:ln w="15875">
            <a:solidFill>
              <a:schemeClr val="tx1"/>
            </a:solidFill>
            <a:round/>
            <a:headEnd/>
            <a:tailEnd/>
          </a:ln>
          <a:effectLst>
            <a:outerShdw blurRad="25400" dist="12700" dir="4499982" rotWithShape="0">
              <a:schemeClr val="bg1"/>
            </a:outerShdw>
          </a:effectLst>
        </p:spPr>
      </p:cxnSp>
      <p:cxnSp>
        <p:nvCxnSpPr>
          <p:cNvPr id="88" name="Straight Connector 87"/>
          <p:cNvCxnSpPr>
            <a:cxnSpLocks noChangeShapeType="1"/>
          </p:cNvCxnSpPr>
          <p:nvPr/>
        </p:nvCxnSpPr>
        <p:spPr bwMode="auto">
          <a:xfrm>
            <a:off x="6119813" y="3190875"/>
            <a:ext cx="695325" cy="225425"/>
          </a:xfrm>
          <a:prstGeom prst="line">
            <a:avLst/>
          </a:prstGeom>
          <a:noFill/>
          <a:ln w="15875">
            <a:solidFill>
              <a:schemeClr val="tx1"/>
            </a:solidFill>
            <a:round/>
            <a:headEnd/>
            <a:tailEnd/>
          </a:ln>
          <a:effectLst>
            <a:outerShdw blurRad="25400" dist="12700" dir="4499982" rotWithShape="0">
              <a:schemeClr val="bg1"/>
            </a:outerShdw>
          </a:effectLst>
        </p:spPr>
      </p:cxnSp>
    </p:spTree>
    <p:extLst>
      <p:ext uri="{BB962C8B-B14F-4D97-AF65-F5344CB8AC3E}">
        <p14:creationId xmlns:p14="http://schemas.microsoft.com/office/powerpoint/2010/main" val="33542063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8A3C12"/>
        </a:solidFill>
        <a:effectLst/>
      </p:bgPr>
    </p:bg>
    <p:spTree>
      <p:nvGrpSpPr>
        <p:cNvPr id="1" name=""/>
        <p:cNvGrpSpPr/>
        <p:nvPr/>
      </p:nvGrpSpPr>
      <p:grpSpPr>
        <a:xfrm>
          <a:off x="0" y="0"/>
          <a:ext cx="0" cy="0"/>
          <a:chOff x="0" y="0"/>
          <a:chExt cx="0" cy="0"/>
        </a:xfrm>
      </p:grpSpPr>
      <p:pic>
        <p:nvPicPr>
          <p:cNvPr id="96" name="image1.jpeg" descr="http://www.freakingnews.com/pictures/74000/The-Operation-Game-by-Rembrandt-74090.jpg"/>
          <p:cNvPicPr/>
          <p:nvPr/>
        </p:nvPicPr>
        <p:blipFill>
          <a:blip r:embed="rId2">
            <a:extLst/>
          </a:blip>
          <a:srcRect b="7446"/>
          <a:stretch>
            <a:fillRect/>
          </a:stretch>
        </p:blipFill>
        <p:spPr>
          <a:xfrm>
            <a:off x="3938327" y="0"/>
            <a:ext cx="5249918" cy="6858001"/>
          </a:xfrm>
          <a:prstGeom prst="rect">
            <a:avLst/>
          </a:prstGeom>
          <a:ln w="12700">
            <a:miter lim="400000"/>
          </a:ln>
        </p:spPr>
      </p:pic>
      <p:sp>
        <p:nvSpPr>
          <p:cNvPr id="97" name="Shape 97"/>
          <p:cNvSpPr>
            <a:spLocks noGrp="1"/>
          </p:cNvSpPr>
          <p:nvPr>
            <p:ph type="title"/>
          </p:nvPr>
        </p:nvSpPr>
        <p:spPr>
          <a:xfrm>
            <a:off x="-678207" y="-2"/>
            <a:ext cx="5202910" cy="792166"/>
          </a:xfrm>
          <a:prstGeom prst="rect">
            <a:avLst/>
          </a:prstGeom>
        </p:spPr>
        <p:txBody>
          <a:bodyPr lIns="0" tIns="0" rIns="0" bIns="0">
            <a:normAutofit/>
          </a:bodyPr>
          <a:lstStyle>
            <a:lvl1pPr>
              <a:defRPr sz="4400">
                <a:solidFill>
                  <a:srgbClr val="F0AD00"/>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lvl="0">
              <a:defRPr sz="1800" spc="0">
                <a:solidFill>
                  <a:srgbClr val="000000"/>
                </a:solidFill>
                <a:effectLst/>
              </a:defRPr>
            </a:pPr>
            <a:r>
              <a:rPr sz="4400" spc="-100">
                <a:solidFill>
                  <a:srgbClr val="F0AD00"/>
                </a:solidFill>
                <a:effectLst>
                  <a:outerShdw blurRad="38100" dist="38100" dir="2700000" rotWithShape="0">
                    <a:srgbClr val="000000">
                      <a:alpha val="43137"/>
                    </a:srgbClr>
                  </a:outerShdw>
                </a:effectLst>
              </a:rPr>
              <a:t>Clinical Connection</a:t>
            </a:r>
          </a:p>
        </p:txBody>
      </p:sp>
      <p:sp>
        <p:nvSpPr>
          <p:cNvPr id="98" name="Shape 98"/>
          <p:cNvSpPr/>
          <p:nvPr/>
        </p:nvSpPr>
        <p:spPr>
          <a:xfrm>
            <a:off x="-1" y="5628575"/>
            <a:ext cx="3938329" cy="8617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a:defRPr sz="3200" spc="-100">
                <a:solidFill>
                  <a:srgbClr val="A6A6A6"/>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fontAlgn="auto">
              <a:spcBef>
                <a:spcPts val="0"/>
              </a:spcBef>
              <a:spcAft>
                <a:spcPts val="0"/>
              </a:spcAft>
              <a:defRPr sz="1800" spc="0">
                <a:solidFill>
                  <a:srgbClr val="000000"/>
                </a:solidFill>
                <a:effectLst/>
              </a:defRPr>
            </a:pPr>
            <a:r>
              <a:rPr lang="en-US" sz="2800" kern="0" dirty="0" smtClean="0">
                <a:solidFill>
                  <a:schemeClr val="bg1">
                    <a:lumMod val="75000"/>
                  </a:schemeClr>
                </a:solidFill>
                <a:effectLst>
                  <a:outerShdw blurRad="38100" dist="38100" dir="2700000" algn="tl">
                    <a:srgbClr val="000000">
                      <a:alpha val="43137"/>
                    </a:srgbClr>
                  </a:outerShdw>
                </a:effectLst>
              </a:rPr>
              <a:t>This is more common in man than in woman </a:t>
            </a:r>
            <a:endParaRPr sz="2800" kern="0" dirty="0">
              <a:solidFill>
                <a:schemeClr val="bg1">
                  <a:lumMod val="75000"/>
                </a:schemeClr>
              </a:solidFill>
              <a:effectLst>
                <a:outerShdw blurRad="38100" dist="38100" dir="2700000" algn="tl">
                  <a:srgbClr val="000000">
                    <a:alpha val="43137"/>
                  </a:srgbClr>
                </a:outerShdw>
              </a:effectLst>
            </a:endParaRPr>
          </a:p>
        </p:txBody>
      </p:sp>
      <p:sp>
        <p:nvSpPr>
          <p:cNvPr id="99" name="Shape 99"/>
          <p:cNvSpPr/>
          <p:nvPr/>
        </p:nvSpPr>
        <p:spPr>
          <a:xfrm>
            <a:off x="3957137" y="324035"/>
            <a:ext cx="5202912" cy="55399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a:defRPr sz="4000" spc="-100">
                <a:solidFill>
                  <a:srgbClr val="CF5B1B"/>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fontAlgn="auto">
              <a:spcBef>
                <a:spcPts val="0"/>
              </a:spcBef>
              <a:spcAft>
                <a:spcPts val="0"/>
              </a:spcAft>
              <a:defRPr sz="1800" spc="0">
                <a:solidFill>
                  <a:srgbClr val="000000"/>
                </a:solidFill>
                <a:effectLst/>
              </a:defRPr>
            </a:pPr>
            <a:r>
              <a:rPr lang="en-US" sz="3600" kern="0" dirty="0" smtClean="0">
                <a:solidFill>
                  <a:schemeClr val="accent5">
                    <a:lumMod val="75000"/>
                  </a:schemeClr>
                </a:solidFill>
                <a:effectLst>
                  <a:outerShdw blurRad="38100" dist="38100" dir="2700000" algn="tl">
                    <a:srgbClr val="000000">
                      <a:alpha val="43137"/>
                    </a:srgbClr>
                  </a:outerShdw>
                </a:effectLst>
              </a:rPr>
              <a:t>Inguinal Hernia</a:t>
            </a:r>
            <a:endParaRPr sz="3600" kern="0" dirty="0">
              <a:solidFill>
                <a:schemeClr val="accent5">
                  <a:lumMod val="75000"/>
                </a:schemeClr>
              </a:solidFill>
              <a:effectLst>
                <a:outerShdw blurRad="38100" dist="38100" dir="2700000" algn="tl">
                  <a:srgbClr val="000000">
                    <a:alpha val="43137"/>
                  </a:srgbClr>
                </a:outerShdw>
              </a:effectLst>
            </a:endParaRPr>
          </a:p>
        </p:txBody>
      </p:sp>
      <p:sp>
        <p:nvSpPr>
          <p:cNvPr id="14" name="Shape 155"/>
          <p:cNvSpPr/>
          <p:nvPr/>
        </p:nvSpPr>
        <p:spPr>
          <a:xfrm>
            <a:off x="4085301" y="1209613"/>
            <a:ext cx="5058701" cy="5114347"/>
          </a:xfrm>
          <a:custGeom>
            <a:avLst/>
            <a:gdLst/>
            <a:ahLst/>
            <a:cxnLst>
              <a:cxn ang="0">
                <a:pos x="wd2" y="hd2"/>
              </a:cxn>
              <a:cxn ang="5400000">
                <a:pos x="wd2" y="hd2"/>
              </a:cxn>
              <a:cxn ang="10800000">
                <a:pos x="wd2" y="hd2"/>
              </a:cxn>
              <a:cxn ang="16200000">
                <a:pos x="wd2" y="hd2"/>
              </a:cxn>
            </a:cxnLst>
            <a:rect l="0" t="0" r="r" b="b"/>
            <a:pathLst>
              <a:path w="21600" h="21600" extrusionOk="0">
                <a:moveTo>
                  <a:pt x="0" y="2807"/>
                </a:moveTo>
                <a:cubicBezTo>
                  <a:pt x="0" y="1257"/>
                  <a:pt x="1137" y="0"/>
                  <a:pt x="2540" y="0"/>
                </a:cubicBezTo>
                <a:lnTo>
                  <a:pt x="19060" y="0"/>
                </a:lnTo>
                <a:cubicBezTo>
                  <a:pt x="20463" y="0"/>
                  <a:pt x="21600" y="1257"/>
                  <a:pt x="21600" y="2807"/>
                </a:cubicBezTo>
                <a:lnTo>
                  <a:pt x="21600" y="14033"/>
                </a:lnTo>
                <a:cubicBezTo>
                  <a:pt x="21600" y="15583"/>
                  <a:pt x="20463" y="16839"/>
                  <a:pt x="19060" y="16839"/>
                </a:cubicBezTo>
                <a:lnTo>
                  <a:pt x="9000" y="16839"/>
                </a:lnTo>
                <a:lnTo>
                  <a:pt x="10498" y="21600"/>
                </a:lnTo>
                <a:lnTo>
                  <a:pt x="3600" y="16839"/>
                </a:lnTo>
                <a:lnTo>
                  <a:pt x="2540" y="16839"/>
                </a:lnTo>
                <a:cubicBezTo>
                  <a:pt x="1137" y="16839"/>
                  <a:pt x="0" y="15583"/>
                  <a:pt x="0" y="14033"/>
                </a:cubicBezTo>
                <a:lnTo>
                  <a:pt x="0" y="9823"/>
                </a:lnTo>
                <a:close/>
              </a:path>
            </a:pathLst>
          </a:custGeom>
          <a:solidFill>
            <a:srgbClr val="BFBFBF"/>
          </a:solidFill>
          <a:ln w="25400" cap="flat">
            <a:solidFill>
              <a:srgbClr val="672020"/>
            </a:solidFill>
            <a:prstDash val="solid"/>
            <a:bevel/>
          </a:ln>
          <a:effectLst/>
        </p:spPr>
        <p:txBody>
          <a:bodyPr wrap="square" lIns="0" tIns="0" rIns="0" bIns="0" numCol="1" anchor="ctr">
            <a:noAutofit/>
          </a:bodyPr>
          <a:lstStyle/>
          <a:p>
            <a:pPr fontAlgn="auto">
              <a:spcBef>
                <a:spcPts val="0"/>
              </a:spcBef>
              <a:spcAft>
                <a:spcPts val="0"/>
              </a:spcAft>
              <a:defRPr>
                <a:latin typeface="Sylfaen"/>
                <a:ea typeface="Sylfaen"/>
                <a:cs typeface="Sylfaen"/>
                <a:sym typeface="Sylfaen"/>
              </a:defRPr>
            </a:pPr>
            <a:endParaRPr sz="2400" kern="0">
              <a:solidFill>
                <a:sysClr val="windowText" lastClr="000000"/>
              </a:solidFill>
              <a:latin typeface="Sylfaen"/>
              <a:ea typeface="Sylfaen"/>
              <a:cs typeface="Sylfaen"/>
              <a:sym typeface="Sylfaen"/>
            </a:endParaRPr>
          </a:p>
        </p:txBody>
      </p:sp>
      <p:sp>
        <p:nvSpPr>
          <p:cNvPr id="12" name="Shape 71"/>
          <p:cNvSpPr/>
          <p:nvPr/>
        </p:nvSpPr>
        <p:spPr>
          <a:xfrm>
            <a:off x="4330185" y="1114528"/>
            <a:ext cx="4858060" cy="406265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marL="0" lvl="1" indent="457200" fontAlgn="auto">
              <a:spcBef>
                <a:spcPts val="0"/>
              </a:spcBef>
              <a:spcAft>
                <a:spcPts val="0"/>
              </a:spcAft>
              <a:defRPr sz="1800"/>
            </a:pPr>
            <a:r>
              <a:rPr lang="en-US" sz="2400" kern="0" dirty="0" smtClean="0">
                <a:solidFill>
                  <a:sysClr val="windowText" lastClr="000000"/>
                </a:solidFill>
                <a:latin typeface="Sylfaen"/>
                <a:ea typeface="Sylfaen"/>
                <a:cs typeface="Sylfaen"/>
                <a:sym typeface="Sylfaen"/>
              </a:rPr>
              <a:t>A </a:t>
            </a:r>
            <a:r>
              <a:rPr lang="en-US" sz="2400" b="1" kern="0" dirty="0" smtClean="0">
                <a:solidFill>
                  <a:sysClr val="windowText" lastClr="000000"/>
                </a:solidFill>
                <a:latin typeface="Sylfaen"/>
                <a:ea typeface="Sylfaen"/>
                <a:cs typeface="Sylfaen"/>
                <a:sym typeface="Sylfaen"/>
              </a:rPr>
              <a:t>hernia</a:t>
            </a:r>
            <a:r>
              <a:rPr lang="en-US" sz="2400" kern="0" dirty="0" smtClean="0">
                <a:solidFill>
                  <a:sysClr val="windowText" lastClr="000000"/>
                </a:solidFill>
                <a:latin typeface="Sylfaen"/>
                <a:ea typeface="Sylfaen"/>
                <a:cs typeface="Sylfaen"/>
                <a:sym typeface="Sylfaen"/>
              </a:rPr>
              <a:t> is a protrusion of an organ through a structure that normally contains it, which creates a lump that can be seen or felt through the skin’s surface. The inguinal region is a weak aria in the abdominal wall. It is often the site of an </a:t>
            </a:r>
            <a:r>
              <a:rPr lang="en-US" sz="2400" b="1" kern="0" dirty="0" smtClean="0">
                <a:solidFill>
                  <a:sysClr val="windowText" lastClr="000000"/>
                </a:solidFill>
                <a:latin typeface="Sylfaen"/>
                <a:ea typeface="Sylfaen"/>
                <a:cs typeface="Sylfaen"/>
                <a:sym typeface="Sylfaen"/>
              </a:rPr>
              <a:t>inguinal hernia </a:t>
            </a:r>
            <a:r>
              <a:rPr lang="en-US" sz="2400" kern="0" dirty="0" smtClean="0">
                <a:solidFill>
                  <a:sysClr val="windowText" lastClr="000000"/>
                </a:solidFill>
                <a:latin typeface="Sylfaen"/>
                <a:ea typeface="Sylfaen"/>
                <a:cs typeface="Sylfaen"/>
                <a:sym typeface="Sylfaen"/>
              </a:rPr>
              <a:t>a rupture or separation if the inguinal area of the abdominal wall resulting in the protrusion of a part of the small intestine </a:t>
            </a:r>
          </a:p>
        </p:txBody>
      </p:sp>
      <p:pic>
        <p:nvPicPr>
          <p:cNvPr id="2" name="Image 1" descr="ur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924" y="1277909"/>
            <a:ext cx="3491799" cy="2987828"/>
          </a:xfrm>
          <a:prstGeom prst="rect">
            <a:avLst/>
          </a:prstGeom>
        </p:spPr>
      </p:pic>
      <p:pic>
        <p:nvPicPr>
          <p:cNvPr id="3" name="Image 2" descr="imgr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32" y="1633680"/>
            <a:ext cx="3933339" cy="3933339"/>
          </a:xfrm>
          <a:prstGeom prst="rect">
            <a:avLst/>
          </a:prstGeom>
        </p:spPr>
      </p:pic>
      <p:pic>
        <p:nvPicPr>
          <p:cNvPr id="4" name="Image 3" descr="imgr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32" y="1789237"/>
            <a:ext cx="3276600" cy="2476500"/>
          </a:xfrm>
          <a:prstGeom prst="rect">
            <a:avLst/>
          </a:prstGeom>
        </p:spPr>
      </p:pic>
      <p:pic>
        <p:nvPicPr>
          <p:cNvPr id="5" name="Image 4" descr="imag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427" y="2617437"/>
            <a:ext cx="2247900" cy="2298700"/>
          </a:xfrm>
          <a:prstGeom prst="rect">
            <a:avLst/>
          </a:prstGeom>
        </p:spPr>
      </p:pic>
    </p:spTree>
    <p:extLst>
      <p:ext uri="{BB962C8B-B14F-4D97-AF65-F5344CB8AC3E}">
        <p14:creationId xmlns:p14="http://schemas.microsoft.com/office/powerpoint/2010/main" val="152822714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99"/>
                                        </p:tgtEl>
                                        <p:attrNameLst>
                                          <p:attrName>style.visibility</p:attrName>
                                        </p:attrNameLst>
                                      </p:cBhvr>
                                      <p:to>
                                        <p:strVal val="visible"/>
                                      </p:to>
                                    </p:set>
                                    <p:animEffect transition="in" filter="fade">
                                      <p:cBhvr>
                                        <p:cTn id="7" dur="20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p:tmAbs val="0"/>
                                  </p:iterate>
                                  <p:childTnLst>
                                    <p:set>
                                      <p:cBhvr>
                                        <p:cTn id="16" fill="hold"/>
                                        <p:tgtEl>
                                          <p:spTgt spid="98"/>
                                        </p:tgtEl>
                                        <p:attrNameLst>
                                          <p:attrName>style.visibility</p:attrName>
                                        </p:attrNameLst>
                                      </p:cBhvr>
                                      <p:to>
                                        <p:strVal val="visible"/>
                                      </p:to>
                                    </p:set>
                                    <p:animEffect transition="in" filter="fade">
                                      <p:cBhvr>
                                        <p:cTn id="17" dur="2000"/>
                                        <p:tgtEl>
                                          <p:spTgt spid="9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p:tgtEl>
                                          <p:spTgt spid="3"/>
                                        </p:tgtEl>
                                        <p:attrNameLst>
                                          <p:attrName>ppt_y</p:attrName>
                                        </p:attrNameLst>
                                      </p:cBhvr>
                                      <p:tavLst>
                                        <p:tav tm="0">
                                          <p:val>
                                            <p:strVal val="#ppt_y+#ppt_h*1.125000"/>
                                          </p:val>
                                        </p:tav>
                                        <p:tav tm="100000">
                                          <p:val>
                                            <p:strVal val="#ppt_y"/>
                                          </p:val>
                                        </p:tav>
                                      </p:tavLst>
                                    </p:anim>
                                    <p:animEffect transition="in" filter="wipe(up)">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advAuto="0"/>
      <p:bldP spid="99" grpId="0" animBg="1" advAuto="0"/>
      <p:bldP spid="14" grpId="0" animBg="1"/>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8A3C12"/>
        </a:solidFill>
        <a:effectLst/>
      </p:bgPr>
    </p:bg>
    <p:spTree>
      <p:nvGrpSpPr>
        <p:cNvPr id="1" name=""/>
        <p:cNvGrpSpPr/>
        <p:nvPr/>
      </p:nvGrpSpPr>
      <p:grpSpPr>
        <a:xfrm>
          <a:off x="0" y="0"/>
          <a:ext cx="0" cy="0"/>
          <a:chOff x="0" y="0"/>
          <a:chExt cx="0" cy="0"/>
        </a:xfrm>
      </p:grpSpPr>
      <p:pic>
        <p:nvPicPr>
          <p:cNvPr id="130" name="image1.jpeg" descr="http://www.freakingnews.com/pictures/74000/The-Operation-Game-by-Rembrandt-74090.jpg"/>
          <p:cNvPicPr/>
          <p:nvPr/>
        </p:nvPicPr>
        <p:blipFill>
          <a:blip r:embed="rId2">
            <a:extLst/>
          </a:blip>
          <a:srcRect b="7446"/>
          <a:stretch>
            <a:fillRect/>
          </a:stretch>
        </p:blipFill>
        <p:spPr>
          <a:xfrm>
            <a:off x="3938327" y="0"/>
            <a:ext cx="5249918" cy="6858001"/>
          </a:xfrm>
          <a:prstGeom prst="rect">
            <a:avLst/>
          </a:prstGeom>
          <a:ln w="12700">
            <a:miter lim="400000"/>
          </a:ln>
        </p:spPr>
      </p:pic>
      <p:sp>
        <p:nvSpPr>
          <p:cNvPr id="131" name="Shape 131"/>
          <p:cNvSpPr>
            <a:spLocks noGrp="1"/>
          </p:cNvSpPr>
          <p:nvPr>
            <p:ph type="title"/>
          </p:nvPr>
        </p:nvSpPr>
        <p:spPr>
          <a:xfrm>
            <a:off x="-678207" y="238134"/>
            <a:ext cx="5202910" cy="792166"/>
          </a:xfrm>
          <a:prstGeom prst="rect">
            <a:avLst/>
          </a:prstGeom>
        </p:spPr>
        <p:txBody>
          <a:bodyPr lIns="0" tIns="0" rIns="0" bIns="0">
            <a:normAutofit/>
          </a:bodyPr>
          <a:lstStyle>
            <a:lvl1pPr>
              <a:defRPr sz="4400">
                <a:solidFill>
                  <a:srgbClr val="F0AD00"/>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lvl="0">
              <a:defRPr sz="1800" spc="0">
                <a:solidFill>
                  <a:srgbClr val="000000"/>
                </a:solidFill>
                <a:effectLst/>
              </a:defRPr>
            </a:pPr>
            <a:r>
              <a:rPr sz="4400" spc="-100" dirty="0">
                <a:solidFill>
                  <a:srgbClr val="F0AD00"/>
                </a:solidFill>
                <a:effectLst>
                  <a:outerShdw blurRad="38100" dist="38100" dir="2700000" rotWithShape="0">
                    <a:srgbClr val="000000">
                      <a:alpha val="43137"/>
                    </a:srgbClr>
                  </a:outerShdw>
                </a:effectLst>
              </a:rPr>
              <a:t>Clinical Connection</a:t>
            </a:r>
          </a:p>
        </p:txBody>
      </p:sp>
      <p:sp>
        <p:nvSpPr>
          <p:cNvPr id="132" name="Shape 132"/>
          <p:cNvSpPr/>
          <p:nvPr/>
        </p:nvSpPr>
        <p:spPr>
          <a:xfrm>
            <a:off x="0" y="6023968"/>
            <a:ext cx="5013492" cy="4924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ctr">
              <a:defRPr sz="3200" spc="-100">
                <a:solidFill>
                  <a:srgbClr val="A6A6A6"/>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fontAlgn="auto">
              <a:spcBef>
                <a:spcPts val="0"/>
              </a:spcBef>
              <a:spcAft>
                <a:spcPts val="0"/>
              </a:spcAft>
              <a:defRPr sz="1800" spc="0">
                <a:solidFill>
                  <a:srgbClr val="000000"/>
                </a:solidFill>
                <a:effectLst/>
              </a:defRPr>
            </a:pPr>
            <a:endParaRPr kern="0" dirty="0"/>
          </a:p>
        </p:txBody>
      </p:sp>
      <p:sp>
        <p:nvSpPr>
          <p:cNvPr id="133" name="Shape 133"/>
          <p:cNvSpPr/>
          <p:nvPr/>
        </p:nvSpPr>
        <p:spPr>
          <a:xfrm>
            <a:off x="3957137" y="299722"/>
            <a:ext cx="5202912" cy="98488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a:defRPr sz="4000" spc="-100">
                <a:solidFill>
                  <a:srgbClr val="CF5B1B"/>
                </a:solidFill>
                <a:effectLst>
                  <a:outerShdw blurRad="38100" dist="38100" dir="2700000" rotWithShape="0">
                    <a:srgbClr val="000000">
                      <a:alpha val="43137"/>
                    </a:srgbClr>
                  </a:outerShdw>
                </a:effectLst>
                <a:latin typeface="Blackadder ITC"/>
                <a:ea typeface="Blackadder ITC"/>
                <a:cs typeface="Blackadder ITC"/>
                <a:sym typeface="Blackadder ITC"/>
              </a:defRPr>
            </a:lvl1pPr>
          </a:lstStyle>
          <a:p>
            <a:pPr fontAlgn="auto">
              <a:spcBef>
                <a:spcPts val="0"/>
              </a:spcBef>
              <a:spcAft>
                <a:spcPts val="0"/>
              </a:spcAft>
              <a:defRPr sz="1800" spc="0">
                <a:solidFill>
                  <a:srgbClr val="000000"/>
                </a:solidFill>
                <a:effectLst/>
              </a:defRPr>
            </a:pPr>
            <a:r>
              <a:rPr lang="en-US" sz="3200" kern="0" dirty="0" smtClean="0">
                <a:solidFill>
                  <a:schemeClr val="accent5">
                    <a:lumMod val="75000"/>
                  </a:schemeClr>
                </a:solidFill>
              </a:rPr>
              <a:t>Injury of </a:t>
            </a:r>
            <a:r>
              <a:rPr lang="en-US" sz="3200" kern="0" dirty="0" err="1" smtClean="0">
                <a:solidFill>
                  <a:schemeClr val="accent5">
                    <a:lumMod val="75000"/>
                  </a:schemeClr>
                </a:solidFill>
              </a:rPr>
              <a:t>Levator</a:t>
            </a:r>
            <a:r>
              <a:rPr lang="en-US" sz="3200" kern="0" dirty="0" smtClean="0">
                <a:solidFill>
                  <a:schemeClr val="accent5">
                    <a:lumMod val="75000"/>
                  </a:schemeClr>
                </a:solidFill>
              </a:rPr>
              <a:t> </a:t>
            </a:r>
            <a:r>
              <a:rPr lang="en-US" sz="3200" kern="0" dirty="0" err="1" smtClean="0">
                <a:solidFill>
                  <a:schemeClr val="accent5">
                    <a:lumMod val="75000"/>
                  </a:schemeClr>
                </a:solidFill>
              </a:rPr>
              <a:t>Ani</a:t>
            </a:r>
            <a:r>
              <a:rPr lang="en-US" sz="3200" kern="0" dirty="0" smtClean="0">
                <a:solidFill>
                  <a:schemeClr val="accent5">
                    <a:lumMod val="75000"/>
                  </a:schemeClr>
                </a:solidFill>
              </a:rPr>
              <a:t> and Urinary Stress Incontinence</a:t>
            </a:r>
            <a:endParaRPr sz="3200" kern="0" dirty="0">
              <a:solidFill>
                <a:schemeClr val="accent5">
                  <a:lumMod val="75000"/>
                </a:schemeClr>
              </a:solidFill>
            </a:endParaRPr>
          </a:p>
        </p:txBody>
      </p:sp>
      <p:sp>
        <p:nvSpPr>
          <p:cNvPr id="134" name="Shape 134"/>
          <p:cNvSpPr/>
          <p:nvPr/>
        </p:nvSpPr>
        <p:spPr>
          <a:xfrm>
            <a:off x="3983360" y="1830565"/>
            <a:ext cx="5176689" cy="4433664"/>
          </a:xfrm>
          <a:custGeom>
            <a:avLst/>
            <a:gdLst/>
            <a:ahLst/>
            <a:cxnLst>
              <a:cxn ang="0">
                <a:pos x="wd2" y="hd2"/>
              </a:cxn>
              <a:cxn ang="5400000">
                <a:pos x="wd2" y="hd2"/>
              </a:cxn>
              <a:cxn ang="10800000">
                <a:pos x="wd2" y="hd2"/>
              </a:cxn>
              <a:cxn ang="16200000">
                <a:pos x="wd2" y="hd2"/>
              </a:cxn>
            </a:cxnLst>
            <a:rect l="0" t="0" r="r" b="b"/>
            <a:pathLst>
              <a:path w="21600" h="21600" extrusionOk="0">
                <a:moveTo>
                  <a:pt x="0" y="3391"/>
                </a:moveTo>
                <a:cubicBezTo>
                  <a:pt x="0" y="1518"/>
                  <a:pt x="1497" y="0"/>
                  <a:pt x="3344" y="0"/>
                </a:cubicBezTo>
                <a:lnTo>
                  <a:pt x="18256" y="0"/>
                </a:lnTo>
                <a:cubicBezTo>
                  <a:pt x="20103" y="0"/>
                  <a:pt x="21600" y="1518"/>
                  <a:pt x="21600" y="3391"/>
                </a:cubicBezTo>
                <a:lnTo>
                  <a:pt x="21600" y="16956"/>
                </a:lnTo>
                <a:cubicBezTo>
                  <a:pt x="21600" y="18829"/>
                  <a:pt x="20103" y="20347"/>
                  <a:pt x="18256" y="20347"/>
                </a:cubicBezTo>
                <a:lnTo>
                  <a:pt x="18000" y="20347"/>
                </a:lnTo>
                <a:lnTo>
                  <a:pt x="13580" y="21600"/>
                </a:lnTo>
                <a:lnTo>
                  <a:pt x="12600" y="20347"/>
                </a:lnTo>
                <a:lnTo>
                  <a:pt x="3344" y="20347"/>
                </a:lnTo>
                <a:cubicBezTo>
                  <a:pt x="1497" y="20347"/>
                  <a:pt x="0" y="18829"/>
                  <a:pt x="0" y="16956"/>
                </a:cubicBezTo>
                <a:lnTo>
                  <a:pt x="0" y="11869"/>
                </a:lnTo>
                <a:close/>
              </a:path>
            </a:pathLst>
          </a:custGeom>
          <a:solidFill>
            <a:srgbClr val="BFBFBF"/>
          </a:solidFill>
          <a:ln w="25400" cap="flat">
            <a:solidFill>
              <a:srgbClr val="672020"/>
            </a:solidFill>
            <a:prstDash val="solid"/>
            <a:bevel/>
          </a:ln>
          <a:effectLst/>
        </p:spPr>
        <p:txBody>
          <a:bodyPr wrap="square" lIns="0" tIns="0" rIns="0" bIns="0" numCol="1" anchor="ctr">
            <a:noAutofit/>
          </a:bodyPr>
          <a:lstStyle/>
          <a:p>
            <a:pPr fontAlgn="auto">
              <a:spcBef>
                <a:spcPts val="0"/>
              </a:spcBef>
              <a:spcAft>
                <a:spcPts val="0"/>
              </a:spcAft>
              <a:defRPr sz="1800">
                <a:latin typeface="Sylfaen"/>
                <a:ea typeface="Sylfaen"/>
                <a:cs typeface="Sylfaen"/>
                <a:sym typeface="Sylfaen"/>
              </a:defRPr>
            </a:pPr>
            <a:endParaRPr kern="0">
              <a:solidFill>
                <a:sysClr val="windowText" lastClr="000000"/>
              </a:solidFill>
              <a:latin typeface="Sylfaen"/>
              <a:ea typeface="Sylfaen"/>
              <a:cs typeface="Sylfaen"/>
              <a:sym typeface="Sylfaen"/>
            </a:endParaRPr>
          </a:p>
        </p:txBody>
      </p:sp>
      <p:sp>
        <p:nvSpPr>
          <p:cNvPr id="11" name="Shape 71"/>
          <p:cNvSpPr/>
          <p:nvPr/>
        </p:nvSpPr>
        <p:spPr>
          <a:xfrm>
            <a:off x="4326279" y="1830565"/>
            <a:ext cx="4619297" cy="406265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marL="0" lvl="1" indent="457200" fontAlgn="auto">
              <a:spcBef>
                <a:spcPts val="0"/>
              </a:spcBef>
              <a:spcAft>
                <a:spcPts val="0"/>
              </a:spcAft>
              <a:defRPr sz="1800"/>
            </a:pPr>
            <a:r>
              <a:rPr lang="en-US" sz="2000" kern="0" dirty="0" smtClean="0">
                <a:solidFill>
                  <a:sysClr val="windowText" lastClr="000000"/>
                </a:solidFill>
                <a:latin typeface="Sylfaen"/>
                <a:ea typeface="Sylfaen"/>
                <a:cs typeface="Sylfaen"/>
                <a:sym typeface="Sylfaen"/>
              </a:rPr>
              <a:t>During childbirth, the </a:t>
            </a:r>
            <a:r>
              <a:rPr lang="en-US" sz="2000" kern="0" dirty="0" err="1" smtClean="0">
                <a:solidFill>
                  <a:sysClr val="windowText" lastClr="000000"/>
                </a:solidFill>
                <a:latin typeface="Sylfaen"/>
                <a:ea typeface="Sylfaen"/>
                <a:cs typeface="Sylfaen"/>
                <a:sym typeface="Sylfaen"/>
              </a:rPr>
              <a:t>levator</a:t>
            </a:r>
            <a:r>
              <a:rPr lang="en-US" sz="2000" kern="0" dirty="0" smtClean="0">
                <a:solidFill>
                  <a:sysClr val="windowText" lastClr="000000"/>
                </a:solidFill>
                <a:latin typeface="Sylfaen"/>
                <a:ea typeface="Sylfaen"/>
                <a:cs typeface="Sylfaen"/>
                <a:sym typeface="Sylfaen"/>
              </a:rPr>
              <a:t> </a:t>
            </a:r>
            <a:r>
              <a:rPr lang="en-US" sz="2000" kern="0" dirty="0" err="1" smtClean="0">
                <a:solidFill>
                  <a:sysClr val="windowText" lastClr="000000"/>
                </a:solidFill>
                <a:latin typeface="Sylfaen"/>
                <a:ea typeface="Sylfaen"/>
                <a:cs typeface="Sylfaen"/>
                <a:sym typeface="Sylfaen"/>
              </a:rPr>
              <a:t>ani</a:t>
            </a:r>
            <a:r>
              <a:rPr lang="en-US" sz="2000" kern="0" dirty="0" smtClean="0">
                <a:solidFill>
                  <a:sysClr val="windowText" lastClr="000000"/>
                </a:solidFill>
                <a:latin typeface="Sylfaen"/>
                <a:ea typeface="Sylfaen"/>
                <a:cs typeface="Sylfaen"/>
                <a:sym typeface="Sylfaen"/>
              </a:rPr>
              <a:t> muscle supports the head of the fetus, and the muscle may be injured during a difficult childbirth or traumatized during an </a:t>
            </a:r>
            <a:r>
              <a:rPr lang="en-US" sz="2000" i="1" kern="0" dirty="0" smtClean="0">
                <a:solidFill>
                  <a:sysClr val="windowText" lastClr="000000"/>
                </a:solidFill>
                <a:latin typeface="Sylfaen"/>
                <a:ea typeface="Sylfaen"/>
                <a:cs typeface="Sylfaen"/>
                <a:sym typeface="Sylfaen"/>
              </a:rPr>
              <a:t>episiotomy</a:t>
            </a:r>
            <a:r>
              <a:rPr lang="en-US" sz="2000" kern="0" dirty="0" smtClean="0">
                <a:solidFill>
                  <a:sysClr val="windowText" lastClr="000000"/>
                </a:solidFill>
                <a:latin typeface="Sylfaen"/>
                <a:ea typeface="Sylfaen"/>
                <a:cs typeface="Sylfaen"/>
                <a:sym typeface="Sylfaen"/>
              </a:rPr>
              <a:t> (a cut made with surgical scissors to prevent or direct tearing of the perineum during the birth of a baby). The consequence of such injuries may be </a:t>
            </a:r>
            <a:r>
              <a:rPr lang="en-US" sz="2000" b="1" kern="0" dirty="0" smtClean="0">
                <a:solidFill>
                  <a:sysClr val="windowText" lastClr="000000"/>
                </a:solidFill>
                <a:latin typeface="Sylfaen"/>
                <a:ea typeface="Sylfaen"/>
                <a:cs typeface="Sylfaen"/>
                <a:sym typeface="Sylfaen"/>
              </a:rPr>
              <a:t>urinary stress incontinence</a:t>
            </a:r>
            <a:r>
              <a:rPr lang="en-US" sz="2000" kern="0" dirty="0" smtClean="0">
                <a:solidFill>
                  <a:sysClr val="windowText" lastClr="000000"/>
                </a:solidFill>
                <a:latin typeface="Sylfaen"/>
                <a:ea typeface="Sylfaen"/>
                <a:cs typeface="Sylfaen"/>
                <a:sym typeface="Sylfaen"/>
              </a:rPr>
              <a:t>, that is, the leakage or urine whenever intra-abdominal pressure is increased. One way to treat it is to strengthen and tighten the muscles that support the pelvic viscera</a:t>
            </a:r>
            <a:r>
              <a:rPr lang="en-US" sz="2400" kern="0" dirty="0" smtClean="0">
                <a:solidFill>
                  <a:sysClr val="windowText" lastClr="000000"/>
                </a:solidFill>
                <a:latin typeface="Sylfaen"/>
                <a:ea typeface="Sylfaen"/>
                <a:cs typeface="Sylfaen"/>
                <a:sym typeface="Sylfaen"/>
              </a:rPr>
              <a:t>. </a:t>
            </a:r>
          </a:p>
        </p:txBody>
      </p:sp>
      <p:pic>
        <p:nvPicPr>
          <p:cNvPr id="2" name="Image 1"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6" y="1967330"/>
            <a:ext cx="3978960" cy="2968916"/>
          </a:xfrm>
          <a:prstGeom prst="rect">
            <a:avLst/>
          </a:prstGeom>
        </p:spPr>
      </p:pic>
      <p:pic>
        <p:nvPicPr>
          <p:cNvPr id="3" name="Image 2"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660" y="2112481"/>
            <a:ext cx="3636667" cy="2823765"/>
          </a:xfrm>
          <a:prstGeom prst="rect">
            <a:avLst/>
          </a:prstGeom>
        </p:spPr>
      </p:pic>
    </p:spTree>
    <p:extLst>
      <p:ext uri="{BB962C8B-B14F-4D97-AF65-F5344CB8AC3E}">
        <p14:creationId xmlns:p14="http://schemas.microsoft.com/office/powerpoint/2010/main" val="369776804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133"/>
                                        </p:tgtEl>
                                        <p:attrNameLst>
                                          <p:attrName>style.visibility</p:attrName>
                                        </p:attrNameLst>
                                      </p:cBhvr>
                                      <p:to>
                                        <p:strVal val="visible"/>
                                      </p:to>
                                    </p:set>
                                    <p:animEffect transition="in" filter="fade">
                                      <p:cBhvr>
                                        <p:cTn id="7" dur="20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4"/>
                                        </p:tgtEl>
                                        <p:attrNameLst>
                                          <p:attrName>style.visibility</p:attrName>
                                        </p:attrNameLst>
                                      </p:cBhvr>
                                      <p:to>
                                        <p:strVal val="visible"/>
                                      </p:to>
                                    </p:set>
                                    <p:animEffect transition="in" filter="wipe(down)">
                                      <p:cBhvr>
                                        <p:cTn id="12" dur="500"/>
                                        <p:tgtEl>
                                          <p:spTgt spid="13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advAuto="0"/>
      <p:bldP spid="134"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2"/>
          <p:cNvPicPr>
            <a:picLocks noChangeAspect="1" noChangeArrowheads="1"/>
          </p:cNvPicPr>
          <p:nvPr/>
        </p:nvPicPr>
        <p:blipFill>
          <a:blip r:embed="rId3" cstate="print"/>
          <a:srcRect r="59850" b="3200"/>
          <a:stretch>
            <a:fillRect/>
          </a:stretch>
        </p:blipFill>
        <p:spPr bwMode="auto">
          <a:xfrm>
            <a:off x="4343400" y="1295400"/>
            <a:ext cx="1600200" cy="5278438"/>
          </a:xfrm>
          <a:prstGeom prst="rect">
            <a:avLst/>
          </a:prstGeom>
          <a:noFill/>
          <a:ln w="9525">
            <a:noFill/>
            <a:miter lim="800000"/>
            <a:headEnd/>
            <a:tailEnd/>
          </a:ln>
        </p:spPr>
      </p:pic>
      <p:sp>
        <p:nvSpPr>
          <p:cNvPr id="11" name="Rectangle 2"/>
          <p:cNvSpPr>
            <a:spLocks noGrp="1" noChangeArrowheads="1"/>
          </p:cNvSpPr>
          <p:nvPr>
            <p:ph type="title"/>
          </p:nvPr>
        </p:nvSpPr>
        <p:spPr>
          <a:xfrm>
            <a:off x="457200" y="274638"/>
            <a:ext cx="8305800" cy="792162"/>
          </a:xfrm>
        </p:spPr>
        <p:txBody>
          <a:bodyPr/>
          <a:lstStyle/>
          <a:p>
            <a:pPr eaLnBrk="1" fontAlgn="auto" hangingPunct="1">
              <a:spcAft>
                <a:spcPts val="0"/>
              </a:spcAft>
              <a:defRPr/>
            </a:pPr>
            <a:r>
              <a:rPr lang="en-US" dirty="0" smtClean="0"/>
              <a:t>Naming Muscles</a:t>
            </a:r>
            <a:endParaRPr lang="en-US" dirty="0"/>
          </a:p>
        </p:txBody>
      </p:sp>
      <p:sp>
        <p:nvSpPr>
          <p:cNvPr id="10243" name="Content Placeholder 7"/>
          <p:cNvSpPr>
            <a:spLocks noGrp="1"/>
          </p:cNvSpPr>
          <p:nvPr>
            <p:ph idx="1"/>
          </p:nvPr>
        </p:nvSpPr>
        <p:spPr>
          <a:xfrm>
            <a:off x="685800" y="1295400"/>
            <a:ext cx="3962400" cy="2286000"/>
          </a:xfrm>
        </p:spPr>
        <p:txBody>
          <a:bodyPr/>
          <a:lstStyle/>
          <a:p>
            <a:pPr>
              <a:lnSpc>
                <a:spcPct val="145000"/>
              </a:lnSpc>
              <a:spcBef>
                <a:spcPct val="0"/>
              </a:spcBef>
            </a:pPr>
            <a:r>
              <a:rPr b="1" dirty="0">
                <a:solidFill>
                  <a:srgbClr val="C00000"/>
                </a:solidFill>
              </a:rPr>
              <a:t>Location</a:t>
            </a:r>
          </a:p>
          <a:p>
            <a:pPr lvl="1">
              <a:lnSpc>
                <a:spcPct val="145000"/>
              </a:lnSpc>
              <a:spcBef>
                <a:spcPct val="0"/>
              </a:spcBef>
              <a:buFontTx/>
              <a:buBlip>
                <a:blip r:embed="rId4"/>
              </a:buBlip>
            </a:pPr>
            <a:r>
              <a:rPr dirty="0" err="1"/>
              <a:t>tibialis</a:t>
            </a:r>
            <a:r>
              <a:rPr dirty="0"/>
              <a:t> anterior</a:t>
            </a:r>
          </a:p>
        </p:txBody>
      </p:sp>
      <p:cxnSp>
        <p:nvCxnSpPr>
          <p:cNvPr id="13" name="Straight Connector 12"/>
          <p:cNvCxnSpPr/>
          <p:nvPr/>
        </p:nvCxnSpPr>
        <p:spPr>
          <a:xfrm flipV="1">
            <a:off x="3522663" y="3581400"/>
            <a:ext cx="1295400" cy="457200"/>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245" name="TextBox 9"/>
          <p:cNvSpPr txBox="1">
            <a:spLocks noChangeArrowheads="1"/>
          </p:cNvSpPr>
          <p:nvPr/>
        </p:nvSpPr>
        <p:spPr bwMode="auto">
          <a:xfrm>
            <a:off x="960438" y="3794125"/>
            <a:ext cx="2492375" cy="461963"/>
          </a:xfrm>
          <a:prstGeom prst="rect">
            <a:avLst/>
          </a:prstGeom>
          <a:noFill/>
          <a:ln w="9525">
            <a:noFill/>
            <a:miter lim="800000"/>
            <a:headEnd/>
            <a:tailEnd/>
          </a:ln>
        </p:spPr>
        <p:txBody>
          <a:bodyPr>
            <a:spAutoFit/>
          </a:bodyPr>
          <a:lstStyle/>
          <a:p>
            <a:pPr algn="r"/>
            <a:r>
              <a:rPr lang="en-US" sz="2400">
                <a:latin typeface="Sylfaen" pitchFamily="18" charset="0"/>
              </a:rPr>
              <a:t>Tibialis anterior</a:t>
            </a:r>
          </a:p>
        </p:txBody>
      </p:sp>
      <p:sp>
        <p:nvSpPr>
          <p:cNvPr id="2" name="Rounded Rectangular Callout 1"/>
          <p:cNvSpPr/>
          <p:nvPr/>
        </p:nvSpPr>
        <p:spPr>
          <a:xfrm>
            <a:off x="6167336" y="1439694"/>
            <a:ext cx="2256817" cy="1011676"/>
          </a:xfrm>
          <a:prstGeom prst="wedgeRoundRectCallout">
            <a:avLst>
              <a:gd name="adj1" fmla="val -154453"/>
              <a:gd name="adj2" fmla="val 32730"/>
              <a:gd name="adj3" fmla="val 16667"/>
            </a:avLst>
          </a:prstGeom>
          <a:solidFill>
            <a:schemeClr val="tx1">
              <a:lumMod val="50000"/>
              <a:lumOff val="50000"/>
              <a:alpha val="74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What is this name teaching?</a:t>
            </a:r>
            <a:endParaRPr lang="en-US" dirty="0">
              <a:solidFill>
                <a:schemeClr val="bg1"/>
              </a:solidFill>
            </a:endParaRPr>
          </a:p>
        </p:txBody>
      </p:sp>
    </p:spTree>
    <p:extLst>
      <p:ext uri="{BB962C8B-B14F-4D97-AF65-F5344CB8AC3E}">
        <p14:creationId xmlns:p14="http://schemas.microsoft.com/office/powerpoint/2010/main" val="129806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Major Skeletal Muscles</a:t>
            </a:r>
            <a:endParaRPr lang="en-US" dirty="0"/>
          </a:p>
        </p:txBody>
      </p:sp>
      <p:sp>
        <p:nvSpPr>
          <p:cNvPr id="65538" name="Content Placeholder 2"/>
          <p:cNvSpPr>
            <a:spLocks noGrp="1"/>
          </p:cNvSpPr>
          <p:nvPr>
            <p:ph sz="half" idx="1"/>
          </p:nvPr>
        </p:nvSpPr>
        <p:spPr>
          <a:xfrm>
            <a:off x="304800" y="1052513"/>
            <a:ext cx="8534400" cy="4591050"/>
          </a:xfrm>
        </p:spPr>
        <p:txBody>
          <a:bodyPr/>
          <a:lstStyle/>
          <a:p>
            <a:pPr eaLnBrk="1" hangingPunct="1">
              <a:lnSpc>
                <a:spcPct val="165000"/>
              </a:lnSpc>
            </a:pPr>
            <a:r>
              <a:rPr lang="en-US" smtClean="0"/>
              <a:t>The main muscle of inspiration is the diaphragm.</a:t>
            </a:r>
          </a:p>
          <a:p>
            <a:pPr lvl="1" eaLnBrk="1" hangingPunct="1">
              <a:lnSpc>
                <a:spcPct val="165000"/>
              </a:lnSpc>
            </a:pPr>
            <a:r>
              <a:rPr lang="en-US" smtClean="0"/>
              <a:t>Origin: Inferior 6 ribs </a:t>
            </a:r>
          </a:p>
          <a:p>
            <a:pPr lvl="1" eaLnBrk="1" hangingPunct="1">
              <a:lnSpc>
                <a:spcPct val="165000"/>
              </a:lnSpc>
              <a:buFontTx/>
              <a:buNone/>
            </a:pPr>
            <a:r>
              <a:rPr lang="en-US" smtClean="0"/>
              <a:t>	(anteriorly) and lumbar </a:t>
            </a:r>
          </a:p>
          <a:p>
            <a:pPr lvl="1" eaLnBrk="1" hangingPunct="1">
              <a:lnSpc>
                <a:spcPct val="165000"/>
              </a:lnSpc>
              <a:buFontTx/>
              <a:buNone/>
            </a:pPr>
            <a:r>
              <a:rPr lang="en-US" smtClean="0"/>
              <a:t>	vertebrae (posteriorly)</a:t>
            </a:r>
          </a:p>
          <a:p>
            <a:pPr lvl="1" eaLnBrk="1" hangingPunct="1">
              <a:lnSpc>
                <a:spcPct val="165000"/>
              </a:lnSpc>
            </a:pPr>
            <a:r>
              <a:rPr lang="en-US" smtClean="0"/>
              <a:t>Insertion: Central</a:t>
            </a:r>
            <a:br>
              <a:rPr lang="en-US" smtClean="0"/>
            </a:br>
            <a:r>
              <a:rPr lang="en-US" smtClean="0"/>
              <a:t>tendon</a:t>
            </a:r>
          </a:p>
        </p:txBody>
      </p:sp>
      <p:pic>
        <p:nvPicPr>
          <p:cNvPr id="65539" name="Picture 6" descr="pap13_fig_11_11d_ul.jpg"/>
          <p:cNvPicPr>
            <a:picLocks noChangeAspect="1"/>
          </p:cNvPicPr>
          <p:nvPr/>
        </p:nvPicPr>
        <p:blipFill>
          <a:blip r:embed="rId3" cstate="print"/>
          <a:srcRect l="18098" r="16611" b="10310"/>
          <a:stretch>
            <a:fillRect/>
          </a:stretch>
        </p:blipFill>
        <p:spPr bwMode="auto">
          <a:xfrm>
            <a:off x="4419600" y="1960563"/>
            <a:ext cx="4494213" cy="4484687"/>
          </a:xfrm>
          <a:prstGeom prst="rect">
            <a:avLst/>
          </a:prstGeom>
          <a:noFill/>
          <a:ln w="9525">
            <a:noFill/>
            <a:miter lim="800000"/>
            <a:headEnd/>
            <a:tailEnd/>
          </a:ln>
        </p:spPr>
      </p:pic>
      <p:sp>
        <p:nvSpPr>
          <p:cNvPr id="65540" name="TextBox 8"/>
          <p:cNvSpPr txBox="1">
            <a:spLocks noChangeArrowheads="1"/>
          </p:cNvSpPr>
          <p:nvPr/>
        </p:nvSpPr>
        <p:spPr bwMode="auto">
          <a:xfrm>
            <a:off x="2819400" y="5207000"/>
            <a:ext cx="1587500" cy="369888"/>
          </a:xfrm>
          <a:prstGeom prst="rect">
            <a:avLst/>
          </a:prstGeom>
          <a:noFill/>
          <a:ln w="9525">
            <a:noFill/>
            <a:miter lim="800000"/>
            <a:headEnd/>
            <a:tailEnd/>
          </a:ln>
        </p:spPr>
        <p:txBody>
          <a:bodyPr>
            <a:spAutoFit/>
          </a:bodyPr>
          <a:lstStyle/>
          <a:p>
            <a:pPr algn="r"/>
            <a:r>
              <a:rPr lang="en-US">
                <a:latin typeface="Sylfaen" pitchFamily="18" charset="0"/>
              </a:rPr>
              <a:t>Diaphragm</a:t>
            </a:r>
          </a:p>
        </p:txBody>
      </p:sp>
      <p:sp>
        <p:nvSpPr>
          <p:cNvPr id="65541" name="TextBox 9"/>
          <p:cNvSpPr txBox="1">
            <a:spLocks noChangeArrowheads="1"/>
          </p:cNvSpPr>
          <p:nvPr/>
        </p:nvSpPr>
        <p:spPr bwMode="auto">
          <a:xfrm>
            <a:off x="7818438" y="5414963"/>
            <a:ext cx="1143000" cy="646112"/>
          </a:xfrm>
          <a:prstGeom prst="rect">
            <a:avLst/>
          </a:prstGeom>
          <a:noFill/>
          <a:ln w="9525">
            <a:noFill/>
            <a:miter lim="800000"/>
            <a:headEnd/>
            <a:tailEnd/>
          </a:ln>
        </p:spPr>
        <p:txBody>
          <a:bodyPr>
            <a:spAutoFit/>
          </a:bodyPr>
          <a:lstStyle/>
          <a:p>
            <a:r>
              <a:rPr lang="en-US">
                <a:latin typeface="Sylfaen" pitchFamily="18" charset="0"/>
              </a:rPr>
              <a:t>Central </a:t>
            </a:r>
          </a:p>
          <a:p>
            <a:r>
              <a:rPr lang="en-US">
                <a:latin typeface="Sylfaen" pitchFamily="18" charset="0"/>
              </a:rPr>
              <a:t>tendon</a:t>
            </a:r>
          </a:p>
        </p:txBody>
      </p:sp>
      <p:cxnSp>
        <p:nvCxnSpPr>
          <p:cNvPr id="11" name="Straight Connector 10"/>
          <p:cNvCxnSpPr/>
          <p:nvPr/>
        </p:nvCxnSpPr>
        <p:spPr>
          <a:xfrm rot="10800000" flipV="1">
            <a:off x="3968750" y="4206875"/>
            <a:ext cx="1063625" cy="1031875"/>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6929438" y="4127500"/>
            <a:ext cx="1817688" cy="801687"/>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a:bodyPr>
          <a:lstStyle/>
          <a:p>
            <a:pPr eaLnBrk="1" fontAlgn="auto" hangingPunct="1">
              <a:spcAft>
                <a:spcPts val="0"/>
              </a:spcAft>
              <a:defRPr/>
            </a:pPr>
            <a:r>
              <a:rPr lang="en-US" dirty="0" smtClean="0"/>
              <a:t>Major Skeletal Muscles</a:t>
            </a:r>
            <a:endParaRPr lang="en-US" dirty="0"/>
          </a:p>
        </p:txBody>
      </p:sp>
      <p:sp>
        <p:nvSpPr>
          <p:cNvPr id="67586" name="Rectangle 3"/>
          <p:cNvSpPr>
            <a:spLocks noGrp="1" noChangeArrowheads="1"/>
          </p:cNvSpPr>
          <p:nvPr>
            <p:ph sz="half" idx="1"/>
          </p:nvPr>
        </p:nvSpPr>
        <p:spPr>
          <a:xfrm>
            <a:off x="222250" y="976313"/>
            <a:ext cx="8464550" cy="1579562"/>
          </a:xfrm>
        </p:spPr>
        <p:txBody>
          <a:bodyPr/>
          <a:lstStyle/>
          <a:p>
            <a:pPr marL="463550" indent="-349250" eaLnBrk="1" hangingPunct="1">
              <a:lnSpc>
                <a:spcPct val="170000"/>
              </a:lnSpc>
            </a:pPr>
            <a:r>
              <a:rPr lang="en-US" smtClean="0"/>
              <a:t>Some of the more common muscles of the extremities include:</a:t>
            </a:r>
          </a:p>
          <a:p>
            <a:pPr lvl="1" eaLnBrk="1" hangingPunct="1">
              <a:lnSpc>
                <a:spcPct val="170000"/>
              </a:lnSpc>
            </a:pPr>
            <a:endParaRPr lang="en-US" smtClean="0"/>
          </a:p>
        </p:txBody>
      </p:sp>
      <p:sp>
        <p:nvSpPr>
          <p:cNvPr id="67587" name="Content Placeholder 5"/>
          <p:cNvSpPr>
            <a:spLocks noGrp="1"/>
          </p:cNvSpPr>
          <p:nvPr>
            <p:ph sz="half" idx="10"/>
          </p:nvPr>
        </p:nvSpPr>
        <p:spPr>
          <a:xfrm>
            <a:off x="4114800" y="2286000"/>
            <a:ext cx="5029200" cy="4152900"/>
          </a:xfrm>
        </p:spPr>
        <p:txBody>
          <a:bodyPr>
            <a:spAutoFit/>
          </a:bodyPr>
          <a:lstStyle/>
          <a:p>
            <a:pPr marL="349250" lvl="1" indent="-349250" eaLnBrk="1" hangingPunct="1">
              <a:lnSpc>
                <a:spcPct val="145000"/>
              </a:lnSpc>
            </a:pPr>
            <a:r>
              <a:rPr lang="en-US" smtClean="0"/>
              <a:t>Quadriceps group:  Rectus femoris, along with the vastus lateralis, vastus intermedius, and vastus medialis</a:t>
            </a:r>
          </a:p>
          <a:p>
            <a:pPr marL="349250" lvl="1" indent="-349250" eaLnBrk="1" hangingPunct="1">
              <a:lnSpc>
                <a:spcPct val="145000"/>
              </a:lnSpc>
            </a:pPr>
            <a:r>
              <a:rPr lang="en-US" smtClean="0"/>
              <a:t>Tibialis anterior</a:t>
            </a:r>
          </a:p>
          <a:p>
            <a:pPr marL="349250" lvl="1" indent="-349250" eaLnBrk="1" hangingPunct="1">
              <a:lnSpc>
                <a:spcPct val="145000"/>
              </a:lnSpc>
            </a:pPr>
            <a:r>
              <a:rPr lang="en-US" smtClean="0"/>
              <a:t>Gastrocnemius</a:t>
            </a:r>
          </a:p>
          <a:p>
            <a:pPr marL="349250" lvl="1" indent="-349250" eaLnBrk="1" hangingPunct="1">
              <a:lnSpc>
                <a:spcPct val="145000"/>
              </a:lnSpc>
            </a:pPr>
            <a:r>
              <a:rPr lang="en-US" smtClean="0"/>
              <a:t>Soleus</a:t>
            </a:r>
          </a:p>
        </p:txBody>
      </p:sp>
      <p:sp>
        <p:nvSpPr>
          <p:cNvPr id="67588" name="Content Placeholder 5"/>
          <p:cNvSpPr txBox="1">
            <a:spLocks/>
          </p:cNvSpPr>
          <p:nvPr/>
        </p:nvSpPr>
        <p:spPr bwMode="auto">
          <a:xfrm>
            <a:off x="457200" y="2384425"/>
            <a:ext cx="4343400" cy="3521075"/>
          </a:xfrm>
          <a:prstGeom prst="rect">
            <a:avLst/>
          </a:prstGeom>
          <a:noFill/>
          <a:ln w="9525">
            <a:noFill/>
            <a:miter lim="800000"/>
            <a:headEnd/>
            <a:tailEnd/>
          </a:ln>
        </p:spPr>
        <p:txBody>
          <a:bodyPr>
            <a:spAutoFit/>
          </a:bodyPr>
          <a:lstStyle/>
          <a:p>
            <a:pPr marL="349250" lvl="1" indent="-349250">
              <a:lnSpc>
                <a:spcPct val="145000"/>
              </a:lnSpc>
              <a:buClr>
                <a:srgbClr val="785014"/>
              </a:buClr>
              <a:buSzPct val="70000"/>
              <a:buFontTx/>
              <a:buBlip>
                <a:blip r:embed="rId3"/>
              </a:buBlip>
            </a:pPr>
            <a:r>
              <a:rPr lang="en-US" sz="2600">
                <a:latin typeface="Sylfaen" pitchFamily="18" charset="0"/>
              </a:rPr>
              <a:t>Triceps brachii</a:t>
            </a:r>
          </a:p>
          <a:p>
            <a:pPr marL="349250" lvl="1" indent="-349250">
              <a:lnSpc>
                <a:spcPct val="145000"/>
              </a:lnSpc>
              <a:buClr>
                <a:srgbClr val="785014"/>
              </a:buClr>
              <a:buSzPct val="70000"/>
              <a:buFontTx/>
              <a:buBlip>
                <a:blip r:embed="rId3"/>
              </a:buBlip>
            </a:pPr>
            <a:r>
              <a:rPr lang="en-US" sz="2600">
                <a:latin typeface="Sylfaen" pitchFamily="18" charset="0"/>
              </a:rPr>
              <a:t>Brachioradialis</a:t>
            </a:r>
          </a:p>
          <a:p>
            <a:pPr marL="349250" lvl="1" indent="-349250">
              <a:lnSpc>
                <a:spcPct val="145000"/>
              </a:lnSpc>
              <a:buClr>
                <a:srgbClr val="785014"/>
              </a:buClr>
              <a:buSzPct val="70000"/>
              <a:buFontTx/>
              <a:buBlip>
                <a:blip r:embed="rId3"/>
              </a:buBlip>
            </a:pPr>
            <a:r>
              <a:rPr lang="en-US" sz="2600">
                <a:latin typeface="Sylfaen" pitchFamily="18" charset="0"/>
              </a:rPr>
              <a:t>Thenar muscles</a:t>
            </a:r>
          </a:p>
          <a:p>
            <a:pPr marL="349250" lvl="1" indent="-349250">
              <a:lnSpc>
                <a:spcPct val="145000"/>
              </a:lnSpc>
              <a:buClr>
                <a:srgbClr val="785014"/>
              </a:buClr>
              <a:buSzPct val="70000"/>
              <a:buFontTx/>
              <a:buBlip>
                <a:blip r:embed="rId3"/>
              </a:buBlip>
            </a:pPr>
            <a:r>
              <a:rPr lang="en-US" sz="2600">
                <a:latin typeface="Sylfaen" pitchFamily="18" charset="0"/>
              </a:rPr>
              <a:t>Hypothenar muscles</a:t>
            </a:r>
          </a:p>
          <a:p>
            <a:pPr marL="349250" lvl="1" indent="-349250">
              <a:lnSpc>
                <a:spcPct val="145000"/>
              </a:lnSpc>
              <a:buClr>
                <a:srgbClr val="785014"/>
              </a:buClr>
              <a:buSzPct val="70000"/>
              <a:buFontTx/>
              <a:buBlip>
                <a:blip r:embed="rId3"/>
              </a:buBlip>
            </a:pPr>
            <a:r>
              <a:rPr lang="en-US" sz="2600">
                <a:latin typeface="Sylfaen" pitchFamily="18" charset="0"/>
              </a:rPr>
              <a:t>Gluteus maximus</a:t>
            </a:r>
          </a:p>
          <a:p>
            <a:pPr marL="349250" lvl="1" indent="-349250">
              <a:lnSpc>
                <a:spcPct val="145000"/>
              </a:lnSpc>
              <a:buClr>
                <a:srgbClr val="785014"/>
              </a:buClr>
              <a:buSzPct val="70000"/>
              <a:buFontTx/>
              <a:buBlip>
                <a:blip r:embed="rId3"/>
              </a:buBlip>
            </a:pPr>
            <a:r>
              <a:rPr lang="en-US" sz="2600">
                <a:latin typeface="Sylfaen" pitchFamily="18" charset="0"/>
              </a:rPr>
              <a:t>Biceps femoris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sz="3600" dirty="0" smtClean="0"/>
              <a:t>Major Skeletal Muscles</a:t>
            </a:r>
            <a:endParaRPr lang="en-US" sz="3600" dirty="0"/>
          </a:p>
        </p:txBody>
      </p:sp>
      <p:sp>
        <p:nvSpPr>
          <p:cNvPr id="69634" name="Content Placeholder 2"/>
          <p:cNvSpPr>
            <a:spLocks noGrp="1"/>
          </p:cNvSpPr>
          <p:nvPr>
            <p:ph sz="half" idx="1"/>
          </p:nvPr>
        </p:nvSpPr>
        <p:spPr>
          <a:xfrm>
            <a:off x="86723" y="870098"/>
            <a:ext cx="8001000" cy="5486400"/>
          </a:xfrm>
        </p:spPr>
        <p:txBody>
          <a:bodyPr/>
          <a:lstStyle/>
          <a:p>
            <a:pPr eaLnBrk="1" hangingPunct="1">
              <a:lnSpc>
                <a:spcPct val="170000"/>
              </a:lnSpc>
            </a:pPr>
            <a:r>
              <a:rPr lang="en-US" dirty="0" smtClean="0"/>
              <a:t>Muscles that move the Radius and Ulna</a:t>
            </a:r>
          </a:p>
          <a:p>
            <a:pPr eaLnBrk="1" hangingPunct="1">
              <a:lnSpc>
                <a:spcPct val="170000"/>
              </a:lnSpc>
            </a:pPr>
            <a:r>
              <a:rPr lang="en-US" dirty="0" smtClean="0"/>
              <a:t>Biceps </a:t>
            </a:r>
            <a:r>
              <a:rPr lang="en-US" dirty="0" err="1" smtClean="0"/>
              <a:t>brachii</a:t>
            </a:r>
            <a:endParaRPr lang="en-US" dirty="0" smtClean="0"/>
          </a:p>
          <a:p>
            <a:pPr lvl="1" eaLnBrk="1" hangingPunct="1">
              <a:lnSpc>
                <a:spcPct val="170000"/>
              </a:lnSpc>
            </a:pPr>
            <a:r>
              <a:rPr lang="en-US" sz="2000" dirty="0" smtClean="0"/>
              <a:t>Origin: Scapula</a:t>
            </a:r>
          </a:p>
          <a:p>
            <a:pPr lvl="1" eaLnBrk="1" hangingPunct="1">
              <a:lnSpc>
                <a:spcPct val="170000"/>
              </a:lnSpc>
            </a:pPr>
            <a:r>
              <a:rPr lang="en-US" sz="2000" dirty="0" smtClean="0"/>
              <a:t>Insertion: Radius</a:t>
            </a:r>
          </a:p>
          <a:p>
            <a:pPr lvl="1" eaLnBrk="1" hangingPunct="1">
              <a:lnSpc>
                <a:spcPct val="170000"/>
              </a:lnSpc>
            </a:pPr>
            <a:r>
              <a:rPr lang="en-US" sz="2000" dirty="0" smtClean="0"/>
              <a:t>Action: </a:t>
            </a:r>
            <a:r>
              <a:rPr lang="en-US" sz="2000" b="1" dirty="0" smtClean="0"/>
              <a:t>Flexes and </a:t>
            </a:r>
          </a:p>
          <a:p>
            <a:pPr lvl="1" eaLnBrk="1" hangingPunct="1">
              <a:lnSpc>
                <a:spcPct val="170000"/>
              </a:lnSpc>
              <a:buFontTx/>
              <a:buNone/>
            </a:pPr>
            <a:r>
              <a:rPr lang="en-US" sz="2000" b="1" dirty="0" smtClean="0"/>
              <a:t>	supinates forearm at </a:t>
            </a:r>
          </a:p>
          <a:p>
            <a:pPr lvl="1" eaLnBrk="1" hangingPunct="1">
              <a:lnSpc>
                <a:spcPct val="170000"/>
              </a:lnSpc>
              <a:buFontTx/>
              <a:buNone/>
            </a:pPr>
            <a:r>
              <a:rPr lang="en-US" sz="2000" b="1" dirty="0" smtClean="0"/>
              <a:t>	elbow joint and flexes </a:t>
            </a:r>
          </a:p>
          <a:p>
            <a:pPr lvl="1" eaLnBrk="1" hangingPunct="1">
              <a:lnSpc>
                <a:spcPct val="170000"/>
              </a:lnSpc>
              <a:buFontTx/>
              <a:buNone/>
            </a:pPr>
            <a:r>
              <a:rPr lang="en-US" sz="2000" b="1" dirty="0" smtClean="0"/>
              <a:t>	arm at shoulder joint</a:t>
            </a:r>
          </a:p>
        </p:txBody>
      </p:sp>
      <p:sp>
        <p:nvSpPr>
          <p:cNvPr id="69635" name="Content Placeholder 3"/>
          <p:cNvSpPr>
            <a:spLocks noGrp="1"/>
          </p:cNvSpPr>
          <p:nvPr>
            <p:ph sz="half" idx="4294967295"/>
          </p:nvPr>
        </p:nvSpPr>
        <p:spPr>
          <a:xfrm>
            <a:off x="2688265" y="1663995"/>
            <a:ext cx="3276600" cy="4140200"/>
          </a:xfrm>
        </p:spPr>
        <p:txBody>
          <a:bodyPr/>
          <a:lstStyle/>
          <a:p>
            <a:pPr eaLnBrk="1" hangingPunct="1">
              <a:lnSpc>
                <a:spcPct val="140000"/>
              </a:lnSpc>
            </a:pPr>
            <a:r>
              <a:rPr lang="en-US" sz="2400" dirty="0" smtClean="0"/>
              <a:t>Brachialis</a:t>
            </a:r>
          </a:p>
          <a:p>
            <a:pPr lvl="1" eaLnBrk="1" hangingPunct="1">
              <a:lnSpc>
                <a:spcPct val="140000"/>
              </a:lnSpc>
            </a:pPr>
            <a:r>
              <a:rPr lang="en-US" sz="1800" dirty="0" smtClean="0"/>
              <a:t>Origin: Distal anterior surface </a:t>
            </a:r>
            <a:br>
              <a:rPr lang="en-US" sz="1800" dirty="0" smtClean="0"/>
            </a:br>
            <a:r>
              <a:rPr lang="en-US" sz="1800" dirty="0" smtClean="0"/>
              <a:t>of </a:t>
            </a:r>
            <a:r>
              <a:rPr lang="en-US" sz="1800" dirty="0" err="1" smtClean="0"/>
              <a:t>humerus</a:t>
            </a:r>
            <a:endParaRPr lang="en-US" sz="1800" dirty="0" smtClean="0"/>
          </a:p>
          <a:p>
            <a:pPr lvl="1" eaLnBrk="1" hangingPunct="1">
              <a:lnSpc>
                <a:spcPct val="140000"/>
              </a:lnSpc>
            </a:pPr>
            <a:r>
              <a:rPr lang="en-US" sz="1800" dirty="0" smtClean="0"/>
              <a:t>Insertion: Ulna</a:t>
            </a:r>
          </a:p>
          <a:p>
            <a:pPr lvl="1" eaLnBrk="1" hangingPunct="1">
              <a:lnSpc>
                <a:spcPct val="140000"/>
              </a:lnSpc>
            </a:pPr>
            <a:r>
              <a:rPr lang="en-US" sz="1800" dirty="0" smtClean="0"/>
              <a:t>Action: </a:t>
            </a:r>
            <a:r>
              <a:rPr lang="en-US" sz="1800" b="1" dirty="0" smtClean="0"/>
              <a:t>Flexor of forearm at elbow</a:t>
            </a:r>
          </a:p>
        </p:txBody>
      </p:sp>
      <p:pic>
        <p:nvPicPr>
          <p:cNvPr id="5" name="Picture 6" descr="pap13_fig_11_16ablect01.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5162897" y="1612531"/>
            <a:ext cx="3981103" cy="28531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sz="3600" dirty="0" smtClean="0"/>
              <a:t>Major Skeletal Muscles</a:t>
            </a:r>
            <a:endParaRPr lang="en-US" sz="3600" dirty="0"/>
          </a:p>
        </p:txBody>
      </p:sp>
      <p:sp>
        <p:nvSpPr>
          <p:cNvPr id="3" name="Content Placeholder 2"/>
          <p:cNvSpPr>
            <a:spLocks noGrp="1"/>
          </p:cNvSpPr>
          <p:nvPr>
            <p:ph sz="half" idx="1"/>
          </p:nvPr>
        </p:nvSpPr>
        <p:spPr>
          <a:xfrm>
            <a:off x="292100" y="903288"/>
            <a:ext cx="8077200" cy="5421312"/>
          </a:xfrm>
        </p:spPr>
        <p:txBody>
          <a:bodyPr rtlCol="0">
            <a:normAutofit/>
          </a:bodyPr>
          <a:lstStyle/>
          <a:p>
            <a:pPr eaLnBrk="1" fontAlgn="auto" hangingPunct="1">
              <a:spcBef>
                <a:spcPts val="0"/>
              </a:spcBef>
              <a:spcAft>
                <a:spcPts val="0"/>
              </a:spcAft>
              <a:defRPr/>
            </a:pPr>
            <a:r>
              <a:rPr lang="en-US" dirty="0" smtClean="0"/>
              <a:t>Muscles that move the Radius and Ulna</a:t>
            </a:r>
          </a:p>
          <a:p>
            <a:pPr eaLnBrk="1" fontAlgn="auto" hangingPunct="1">
              <a:spcBef>
                <a:spcPts val="0"/>
              </a:spcBef>
              <a:spcAft>
                <a:spcPts val="0"/>
              </a:spcAft>
              <a:defRPr/>
            </a:pPr>
            <a:r>
              <a:rPr lang="en-US" dirty="0" smtClean="0"/>
              <a:t>Triceps brachii</a:t>
            </a:r>
          </a:p>
          <a:p>
            <a:pPr lvl="1" eaLnBrk="1" fontAlgn="auto" hangingPunct="1">
              <a:spcBef>
                <a:spcPts val="0"/>
              </a:spcBef>
              <a:spcAft>
                <a:spcPts val="0"/>
              </a:spcAft>
              <a:buFontTx/>
              <a:buBlip>
                <a:blip r:embed="rId3"/>
              </a:buBlip>
              <a:defRPr/>
            </a:pPr>
            <a:r>
              <a:rPr lang="en-US" sz="2400" dirty="0" smtClean="0"/>
              <a:t>Origin: Scapula and posterior surface of humerus</a:t>
            </a:r>
          </a:p>
          <a:p>
            <a:pPr lvl="1" eaLnBrk="1" fontAlgn="auto" hangingPunct="1">
              <a:spcBef>
                <a:spcPts val="0"/>
              </a:spcBef>
              <a:spcAft>
                <a:spcPts val="0"/>
              </a:spcAft>
              <a:buFontTx/>
              <a:buBlip>
                <a:blip r:embed="rId3"/>
              </a:buBlip>
              <a:defRPr/>
            </a:pPr>
            <a:r>
              <a:rPr lang="en-US" sz="2400" dirty="0" smtClean="0"/>
              <a:t>Insertion: </a:t>
            </a:r>
            <a:r>
              <a:rPr lang="en-US" sz="2400" dirty="0" err="1" smtClean="0"/>
              <a:t>Olecranon</a:t>
            </a:r>
            <a:r>
              <a:rPr lang="en-US" sz="2400" dirty="0" smtClean="0"/>
              <a:t> </a:t>
            </a:r>
          </a:p>
          <a:p>
            <a:pPr lvl="1" eaLnBrk="1" fontAlgn="auto" hangingPunct="1">
              <a:spcBef>
                <a:spcPts val="0"/>
              </a:spcBef>
              <a:spcAft>
                <a:spcPts val="0"/>
              </a:spcAft>
              <a:buFontTx/>
              <a:buNone/>
              <a:defRPr/>
            </a:pPr>
            <a:r>
              <a:rPr lang="en-US" sz="2400" dirty="0" smtClean="0"/>
              <a:t>	process of ulna</a:t>
            </a:r>
          </a:p>
          <a:p>
            <a:pPr lvl="1" eaLnBrk="1" fontAlgn="auto" hangingPunct="1">
              <a:spcBef>
                <a:spcPts val="0"/>
              </a:spcBef>
              <a:spcAft>
                <a:spcPts val="0"/>
              </a:spcAft>
              <a:buFontTx/>
              <a:buBlip>
                <a:blip r:embed="rId3"/>
              </a:buBlip>
              <a:defRPr/>
            </a:pPr>
            <a:r>
              <a:rPr lang="en-US" sz="2400" dirty="0" smtClean="0"/>
              <a:t>Action: </a:t>
            </a:r>
            <a:r>
              <a:rPr lang="en-US" sz="2400" b="1" dirty="0" smtClean="0"/>
              <a:t>Extends </a:t>
            </a:r>
          </a:p>
          <a:p>
            <a:pPr lvl="1" eaLnBrk="1" fontAlgn="auto" hangingPunct="1">
              <a:spcBef>
                <a:spcPts val="0"/>
              </a:spcBef>
              <a:spcAft>
                <a:spcPts val="0"/>
              </a:spcAft>
              <a:buFontTx/>
              <a:buNone/>
              <a:defRPr/>
            </a:pPr>
            <a:r>
              <a:rPr lang="en-US" sz="2400" b="1" dirty="0" smtClean="0"/>
              <a:t>	forearm at elbow </a:t>
            </a:r>
          </a:p>
          <a:p>
            <a:pPr lvl="1" eaLnBrk="1" fontAlgn="auto" hangingPunct="1">
              <a:spcBef>
                <a:spcPts val="0"/>
              </a:spcBef>
              <a:spcAft>
                <a:spcPts val="0"/>
              </a:spcAft>
              <a:buFontTx/>
              <a:buNone/>
              <a:defRPr/>
            </a:pPr>
            <a:r>
              <a:rPr lang="en-US" sz="2400" b="1" dirty="0" smtClean="0"/>
              <a:t>	joint and arm </a:t>
            </a:r>
          </a:p>
          <a:p>
            <a:pPr lvl="1" eaLnBrk="1" fontAlgn="auto" hangingPunct="1">
              <a:spcBef>
                <a:spcPts val="0"/>
              </a:spcBef>
              <a:spcAft>
                <a:spcPts val="0"/>
              </a:spcAft>
              <a:buFontTx/>
              <a:buNone/>
              <a:defRPr/>
            </a:pPr>
            <a:r>
              <a:rPr lang="en-US" sz="2400" b="1" dirty="0" smtClean="0"/>
              <a:t>	at shoulder joint</a:t>
            </a:r>
            <a:endParaRPr lang="en-US" sz="2400" b="1" dirty="0"/>
          </a:p>
        </p:txBody>
      </p:sp>
      <p:pic>
        <p:nvPicPr>
          <p:cNvPr id="71683" name="Picture 6" descr="pap13_fig_11_16ablect01.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3730625" y="2835275"/>
            <a:ext cx="5227638" cy="374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97282" name="Picture 2" descr="http://www.freakingnews.com/pictures/74000/The-Operation-Game-by-Rembrandt-74090.jpg"/>
          <p:cNvPicPr>
            <a:picLocks noChangeAspect="1" noChangeArrowheads="1"/>
          </p:cNvPicPr>
          <p:nvPr/>
        </p:nvPicPr>
        <p:blipFill>
          <a:blip r:embed="rId2">
            <a:extLst>
              <a:ext uri="{28A0092B-C50C-407E-A947-70E740481C1C}">
                <a14:useLocalDpi xmlns:a14="http://schemas.microsoft.com/office/drawing/2010/main" val="0"/>
              </a:ext>
            </a:extLst>
          </a:blip>
          <a:srcRect b="7446"/>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638" y="204788"/>
            <a:ext cx="5202237" cy="792162"/>
          </a:xfrm>
          <a:prstGeom prst="rect">
            <a:avLst/>
          </a:prstGeom>
        </p:spPr>
        <p:txBody>
          <a:bodyPr anchor="ct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rPr>
              <a:t>Rotator Cuff Injury</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endParaRPr>
          </a:p>
        </p:txBody>
      </p:sp>
      <p:sp>
        <p:nvSpPr>
          <p:cNvPr id="10" name="Rounded Rectangular Callout 9"/>
          <p:cNvSpPr/>
          <p:nvPr/>
        </p:nvSpPr>
        <p:spPr>
          <a:xfrm>
            <a:off x="4740813" y="996950"/>
            <a:ext cx="4323812" cy="3967164"/>
          </a:xfrm>
          <a:prstGeom prst="wedgeRoundRectCallout">
            <a:avLst>
              <a:gd name="adj1" fmla="val 14817"/>
              <a:gd name="adj2" fmla="val 66209"/>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prstClr val="black"/>
                </a:solidFill>
                <a:effectLst>
                  <a:outerShdw blurRad="38100" dist="38100" dir="2700000" algn="tl">
                    <a:srgbClr val="000000">
                      <a:alpha val="43137"/>
                    </a:srgbClr>
                  </a:outerShdw>
                </a:effectLst>
              </a:rPr>
              <a:t>This is a strain or tear in the rotator cuff muscles and is common among baseball pitchers, volleyball players, racquet sports players, and swimmers due to shoulder movements that involve vigorous circumduction. It also occurs as a result of wear and tear, aging, trauma, poor posture, improper lifting, and repetitive motions. </a:t>
            </a:r>
          </a:p>
          <a:p>
            <a:pPr algn="ctr">
              <a:defRPr/>
            </a:pPr>
            <a:endParaRPr lang="en-US" dirty="0">
              <a:solidFill>
                <a:prstClr val="black"/>
              </a:solidFill>
              <a:effectLst>
                <a:outerShdw blurRad="38100" dist="38100" dir="2700000" algn="tl">
                  <a:srgbClr val="000000">
                    <a:alpha val="43137"/>
                  </a:srgbClr>
                </a:outerShdw>
              </a:effectLst>
            </a:endParaRPr>
          </a:p>
          <a:p>
            <a:pPr algn="ctr">
              <a:defRPr/>
            </a:pPr>
            <a:r>
              <a:rPr lang="en-US" b="1" dirty="0" smtClean="0">
                <a:solidFill>
                  <a:prstClr val="black"/>
                </a:solidFill>
                <a:effectLst>
                  <a:outerShdw blurRad="38100" dist="38100" dir="2700000" algn="tl">
                    <a:srgbClr val="000000">
                      <a:alpha val="43137"/>
                    </a:srgbClr>
                  </a:outerShdw>
                </a:effectLst>
              </a:rPr>
              <a:t>Impingement syndrome</a:t>
            </a:r>
            <a:r>
              <a:rPr lang="en-US" dirty="0" smtClean="0">
                <a:solidFill>
                  <a:prstClr val="black"/>
                </a:solidFill>
                <a:effectLst>
                  <a:outerShdw blurRad="38100" dist="38100" dir="2700000" algn="tl">
                    <a:srgbClr val="000000">
                      <a:alpha val="43137"/>
                    </a:srgbClr>
                  </a:outerShdw>
                </a:effectLst>
              </a:rPr>
              <a:t>- one of the most common causes of shoulder pain and dysfunction in athletes. </a:t>
            </a:r>
            <a:endParaRPr lang="en-US" b="1" dirty="0">
              <a:solidFill>
                <a:prstClr val="black"/>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stretch>
            <a:fillRect/>
          </a:stretch>
        </p:blipFill>
        <p:spPr>
          <a:xfrm>
            <a:off x="179106" y="792163"/>
            <a:ext cx="3635657" cy="2914585"/>
          </a:xfrm>
          <a:prstGeom prst="rect">
            <a:avLst/>
          </a:prstGeom>
        </p:spPr>
      </p:pic>
      <p:pic>
        <p:nvPicPr>
          <p:cNvPr id="4" name="Picture 3"/>
          <p:cNvPicPr>
            <a:picLocks noChangeAspect="1"/>
          </p:cNvPicPr>
          <p:nvPr/>
        </p:nvPicPr>
        <p:blipFill>
          <a:blip r:embed="rId4"/>
          <a:stretch>
            <a:fillRect/>
          </a:stretch>
        </p:blipFill>
        <p:spPr>
          <a:xfrm>
            <a:off x="298994" y="3893128"/>
            <a:ext cx="3248522" cy="2573339"/>
          </a:xfrm>
          <a:prstGeom prst="rect">
            <a:avLst/>
          </a:prstGeom>
        </p:spPr>
      </p:pic>
      <p:pic>
        <p:nvPicPr>
          <p:cNvPr id="5" name="Picture 4"/>
          <p:cNvPicPr>
            <a:picLocks noChangeAspect="1"/>
          </p:cNvPicPr>
          <p:nvPr/>
        </p:nvPicPr>
        <p:blipFill>
          <a:blip r:embed="rId5"/>
          <a:stretch>
            <a:fillRect/>
          </a:stretch>
        </p:blipFill>
        <p:spPr>
          <a:xfrm>
            <a:off x="41914" y="2092036"/>
            <a:ext cx="4825797" cy="2228641"/>
          </a:xfrm>
          <a:prstGeom prst="rect">
            <a:avLst/>
          </a:prstGeom>
        </p:spPr>
      </p:pic>
      <p:pic>
        <p:nvPicPr>
          <p:cNvPr id="6" name="Picture 5"/>
          <p:cNvPicPr>
            <a:picLocks noChangeAspect="1"/>
          </p:cNvPicPr>
          <p:nvPr/>
        </p:nvPicPr>
        <p:blipFill>
          <a:blip r:embed="rId6"/>
          <a:stretch>
            <a:fillRect/>
          </a:stretch>
        </p:blipFill>
        <p:spPr>
          <a:xfrm>
            <a:off x="3957638" y="5184561"/>
            <a:ext cx="3326823" cy="1397266"/>
          </a:xfrm>
          <a:prstGeom prst="rect">
            <a:avLst/>
          </a:prstGeom>
        </p:spPr>
      </p:pic>
    </p:spTree>
    <p:extLst>
      <p:ext uri="{BB962C8B-B14F-4D97-AF65-F5344CB8AC3E}">
        <p14:creationId xmlns:p14="http://schemas.microsoft.com/office/powerpoint/2010/main" val="2852099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6" descr="pap13_fig_11_16d_01.jpg"/>
          <p:cNvPicPr>
            <a:picLocks noChangeAspect="1"/>
          </p:cNvPicPr>
          <p:nvPr/>
        </p:nvPicPr>
        <p:blipFill>
          <a:blip r:embed="rId3" cstate="print">
            <a:clrChange>
              <a:clrFrom>
                <a:srgbClr val="FFFFFF"/>
              </a:clrFrom>
              <a:clrTo>
                <a:srgbClr val="FFFFFF">
                  <a:alpha val="0"/>
                </a:srgbClr>
              </a:clrTo>
            </a:clrChange>
          </a:blip>
          <a:srcRect l="48792" b="10214"/>
          <a:stretch>
            <a:fillRect/>
          </a:stretch>
        </p:blipFill>
        <p:spPr bwMode="auto">
          <a:xfrm>
            <a:off x="4930775" y="1604963"/>
            <a:ext cx="4006850" cy="4697412"/>
          </a:xfrm>
          <a:prstGeom prst="rect">
            <a:avLst/>
          </a:prstGeom>
          <a:noFill/>
          <a:ln w="9525">
            <a:noFill/>
            <a:miter lim="800000"/>
            <a:headEnd/>
            <a:tailEnd/>
          </a:ln>
        </p:spPr>
      </p:pic>
      <p:sp>
        <p:nvSpPr>
          <p:cNvPr id="2" name="Title 1"/>
          <p:cNvSpPr>
            <a:spLocks noGrp="1"/>
          </p:cNvSpPr>
          <p:nvPr>
            <p:ph type="title"/>
          </p:nvPr>
        </p:nvSpPr>
        <p:spPr/>
        <p:txBody>
          <a:bodyPr>
            <a:normAutofit/>
          </a:bodyPr>
          <a:lstStyle/>
          <a:p>
            <a:pPr eaLnBrk="1" fontAlgn="auto" hangingPunct="1">
              <a:spcAft>
                <a:spcPts val="0"/>
              </a:spcAft>
              <a:defRPr/>
            </a:pPr>
            <a:r>
              <a:rPr lang="en-US" sz="4000" dirty="0" smtClean="0"/>
              <a:t>Major Skeletal Muscles</a:t>
            </a:r>
            <a:endParaRPr lang="en-US" dirty="0"/>
          </a:p>
        </p:txBody>
      </p:sp>
      <p:sp>
        <p:nvSpPr>
          <p:cNvPr id="73731" name="Content Placeholder 2"/>
          <p:cNvSpPr>
            <a:spLocks noGrp="1"/>
          </p:cNvSpPr>
          <p:nvPr>
            <p:ph sz="half" idx="1"/>
          </p:nvPr>
        </p:nvSpPr>
        <p:spPr>
          <a:xfrm>
            <a:off x="292100" y="1054100"/>
            <a:ext cx="7467600" cy="4591050"/>
          </a:xfrm>
        </p:spPr>
        <p:txBody>
          <a:bodyPr/>
          <a:lstStyle/>
          <a:p>
            <a:pPr eaLnBrk="1" hangingPunct="1"/>
            <a:r>
              <a:rPr lang="en-US" dirty="0" smtClean="0"/>
              <a:t>Muscles that move the Radius and Ulna</a:t>
            </a:r>
          </a:p>
          <a:p>
            <a:pPr eaLnBrk="1" hangingPunct="1"/>
            <a:r>
              <a:rPr lang="en-US" dirty="0" err="1" smtClean="0"/>
              <a:t>Brachioradialis</a:t>
            </a:r>
            <a:endParaRPr lang="en-US" dirty="0" smtClean="0"/>
          </a:p>
          <a:p>
            <a:pPr lvl="1" eaLnBrk="1" hangingPunct="1"/>
            <a:r>
              <a:rPr lang="en-US" dirty="0" smtClean="0"/>
              <a:t>Origin: </a:t>
            </a:r>
            <a:r>
              <a:rPr lang="en-US" dirty="0" err="1" smtClean="0"/>
              <a:t>Humerus</a:t>
            </a:r>
            <a:endParaRPr lang="en-US" dirty="0" smtClean="0"/>
          </a:p>
          <a:p>
            <a:pPr lvl="1" eaLnBrk="1" hangingPunct="1"/>
            <a:r>
              <a:rPr lang="en-US" dirty="0" smtClean="0"/>
              <a:t>Insertion: Distal radius</a:t>
            </a:r>
          </a:p>
          <a:p>
            <a:pPr lvl="1" eaLnBrk="1" hangingPunct="1"/>
            <a:r>
              <a:rPr lang="en-US" dirty="0" smtClean="0"/>
              <a:t>Action: </a:t>
            </a:r>
            <a:r>
              <a:rPr lang="en-US" b="1" dirty="0" smtClean="0"/>
              <a:t>Supinates the forearm</a:t>
            </a:r>
          </a:p>
          <a:p>
            <a:pPr lvl="1" eaLnBrk="1" hangingPunct="1">
              <a:buFontTx/>
              <a:buNone/>
            </a:pPr>
            <a:r>
              <a:rPr lang="en-US" b="1" dirty="0" smtClean="0"/>
              <a:t>	at the radioulnar joint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97282" name="Picture 2" descr="http://www.freakingnews.com/pictures/74000/The-Operation-Game-by-Rembrandt-74090.jpg"/>
          <p:cNvPicPr>
            <a:picLocks noChangeAspect="1" noChangeArrowheads="1"/>
          </p:cNvPicPr>
          <p:nvPr/>
        </p:nvPicPr>
        <p:blipFill>
          <a:blip r:embed="rId2">
            <a:extLst>
              <a:ext uri="{28A0092B-C50C-407E-A947-70E740481C1C}">
                <a14:useLocalDpi xmlns:a14="http://schemas.microsoft.com/office/drawing/2010/main" val="0"/>
              </a:ext>
            </a:extLst>
          </a:blip>
          <a:srcRect b="7446"/>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638" y="387799"/>
            <a:ext cx="5202237" cy="792162"/>
          </a:xfrm>
          <a:prstGeom prst="rect">
            <a:avLst/>
          </a:prstGeom>
        </p:spPr>
        <p:txBody>
          <a:bodyPr anchor="ctr"/>
          <a:lstStyle/>
          <a:p>
            <a:pPr algn="ctr" eaLnBrk="0" hangingPunct="0">
              <a:defRPr/>
            </a:pP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endParaRPr>
          </a:p>
        </p:txBody>
      </p:sp>
      <p:sp>
        <p:nvSpPr>
          <p:cNvPr id="10" name="Rounded Rectangular Callout 9"/>
          <p:cNvSpPr/>
          <p:nvPr/>
        </p:nvSpPr>
        <p:spPr>
          <a:xfrm>
            <a:off x="4396850" y="1467121"/>
            <a:ext cx="4323812" cy="3279628"/>
          </a:xfrm>
          <a:prstGeom prst="wedgeRoundRectCallout">
            <a:avLst>
              <a:gd name="adj1" fmla="val -5355"/>
              <a:gd name="adj2" fmla="val 69641"/>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prstClr val="black"/>
                </a:solidFill>
                <a:effectLst>
                  <a:outerShdw blurRad="38100" dist="38100" dir="2700000" algn="tl">
                    <a:srgbClr val="000000">
                      <a:alpha val="43137"/>
                    </a:srgbClr>
                  </a:outerShdw>
                </a:effectLst>
              </a:rPr>
              <a:t>This is a condition that can be caused by strain of the flexor muscles, especially the flexor carpi </a:t>
            </a:r>
            <a:r>
              <a:rPr lang="en-US" dirty="0" err="1" smtClean="0">
                <a:solidFill>
                  <a:prstClr val="black"/>
                </a:solidFill>
                <a:effectLst>
                  <a:outerShdw blurRad="38100" dist="38100" dir="2700000" algn="tl">
                    <a:srgbClr val="000000">
                      <a:alpha val="43137"/>
                    </a:srgbClr>
                  </a:outerShdw>
                </a:effectLst>
              </a:rPr>
              <a:t>radialis</a:t>
            </a:r>
            <a:r>
              <a:rPr lang="en-US" dirty="0" smtClean="0">
                <a:solidFill>
                  <a:prstClr val="black"/>
                </a:solidFill>
                <a:effectLst>
                  <a:outerShdw blurRad="38100" dist="38100" dir="2700000" algn="tl">
                    <a:srgbClr val="000000">
                      <a:alpha val="43137"/>
                    </a:srgbClr>
                  </a:outerShdw>
                </a:effectLst>
              </a:rPr>
              <a:t>, as a result of repetitive movements such as swinging a golf club. </a:t>
            </a:r>
            <a:endParaRPr lang="en-US" dirty="0">
              <a:solidFill>
                <a:prstClr val="black"/>
              </a:solidFill>
              <a:effectLst>
                <a:outerShdw blurRad="38100" dist="38100" dir="2700000" algn="tl">
                  <a:srgbClr val="000000">
                    <a:alpha val="43137"/>
                  </a:srgbClr>
                </a:outerShdw>
              </a:effectLst>
            </a:endParaRPr>
          </a:p>
        </p:txBody>
      </p:sp>
      <p:sp>
        <p:nvSpPr>
          <p:cNvPr id="2" name="TextBox 1"/>
          <p:cNvSpPr txBox="1"/>
          <p:nvPr/>
        </p:nvSpPr>
        <p:spPr>
          <a:xfrm>
            <a:off x="4524375" y="387799"/>
            <a:ext cx="4162425" cy="904863"/>
          </a:xfrm>
          <a:prstGeom prst="rect">
            <a:avLst/>
          </a:prstGeom>
          <a:noFill/>
        </p:spPr>
        <p:txBody>
          <a:bodyPr wrap="square" rtlCol="0">
            <a:spAutoFit/>
          </a:bodyPr>
          <a:lstStyle/>
          <a:p>
            <a:pPr algn="ctr">
              <a:lnSpc>
                <a:spcPct val="120000"/>
              </a:lnSpc>
            </a:pPr>
            <a:r>
              <a:rPr lang="en-US" sz="4400" spc="-100" dirty="0" smtClean="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rPr>
              <a:t>Golfer’s Elbow</a:t>
            </a:r>
            <a:endParaRPr lang="en-US" sz="2000" dirty="0" smtClean="0">
              <a:solidFill>
                <a:srgbClr val="E88651">
                  <a:lumMod val="75000"/>
                </a:srgbClr>
              </a:solidFill>
              <a:latin typeface="Sylfaen" pitchFamily="18" charset="0"/>
              <a:cs typeface="Arial" pitchFamily="34" charset="0"/>
            </a:endParaRPr>
          </a:p>
        </p:txBody>
      </p:sp>
      <p:pic>
        <p:nvPicPr>
          <p:cNvPr id="4" name="Picture 3"/>
          <p:cNvPicPr>
            <a:picLocks noChangeAspect="1"/>
          </p:cNvPicPr>
          <p:nvPr/>
        </p:nvPicPr>
        <p:blipFill>
          <a:blip r:embed="rId3"/>
          <a:stretch>
            <a:fillRect/>
          </a:stretch>
        </p:blipFill>
        <p:spPr>
          <a:xfrm>
            <a:off x="134268" y="792163"/>
            <a:ext cx="4127786" cy="3375612"/>
          </a:xfrm>
          <a:prstGeom prst="rect">
            <a:avLst/>
          </a:prstGeom>
        </p:spPr>
      </p:pic>
      <p:pic>
        <p:nvPicPr>
          <p:cNvPr id="6" name="Picture 5"/>
          <p:cNvPicPr>
            <a:picLocks noChangeAspect="1"/>
          </p:cNvPicPr>
          <p:nvPr/>
        </p:nvPicPr>
        <p:blipFill>
          <a:blip r:embed="rId4"/>
          <a:stretch>
            <a:fillRect/>
          </a:stretch>
        </p:blipFill>
        <p:spPr>
          <a:xfrm>
            <a:off x="217442" y="1584326"/>
            <a:ext cx="3593523" cy="4799245"/>
          </a:xfrm>
          <a:prstGeom prst="rect">
            <a:avLst/>
          </a:prstGeom>
        </p:spPr>
      </p:pic>
    </p:spTree>
    <p:extLst>
      <p:ext uri="{BB962C8B-B14F-4D97-AF65-F5344CB8AC3E}">
        <p14:creationId xmlns:p14="http://schemas.microsoft.com/office/powerpoint/2010/main" val="173991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97282" name="Picture 2" descr="http://www.freakingnews.com/pictures/74000/The-Operation-Game-by-Rembrandt-74090.jpg"/>
          <p:cNvPicPr>
            <a:picLocks noChangeAspect="1" noChangeArrowheads="1"/>
          </p:cNvPicPr>
          <p:nvPr/>
        </p:nvPicPr>
        <p:blipFill>
          <a:blip r:embed="rId2">
            <a:extLst>
              <a:ext uri="{28A0092B-C50C-407E-A947-70E740481C1C}">
                <a14:useLocalDpi xmlns:a14="http://schemas.microsoft.com/office/drawing/2010/main" val="0"/>
              </a:ext>
            </a:extLst>
          </a:blip>
          <a:srcRect b="7446"/>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638" y="134580"/>
            <a:ext cx="5202237" cy="792162"/>
          </a:xfrm>
          <a:prstGeom prst="rect">
            <a:avLst/>
          </a:prstGeom>
        </p:spPr>
        <p:txBody>
          <a:bodyPr anchor="ct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rPr>
              <a:t>Carpal Tunnel Syndrome</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endParaRPr>
          </a:p>
        </p:txBody>
      </p:sp>
      <p:sp>
        <p:nvSpPr>
          <p:cNvPr id="23" name="Rounded Rectangular Callout 22"/>
          <p:cNvSpPr/>
          <p:nvPr/>
        </p:nvSpPr>
        <p:spPr>
          <a:xfrm>
            <a:off x="4357163" y="1142137"/>
            <a:ext cx="4323812" cy="4573725"/>
          </a:xfrm>
          <a:prstGeom prst="wedgeRoundRectCallout">
            <a:avLst>
              <a:gd name="adj1" fmla="val -58062"/>
              <a:gd name="adj2" fmla="val -11303"/>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b="1" dirty="0" smtClean="0">
                <a:solidFill>
                  <a:prstClr val="black"/>
                </a:solidFill>
                <a:effectLst>
                  <a:outerShdw blurRad="38100" dist="38100" dir="2700000" algn="tl">
                    <a:srgbClr val="000000">
                      <a:alpha val="43137"/>
                    </a:srgbClr>
                  </a:outerShdw>
                </a:effectLst>
              </a:rPr>
              <a:t>Carpel Tunnel –</a:t>
            </a:r>
            <a:r>
              <a:rPr lang="en-US" dirty="0" smtClean="0">
                <a:solidFill>
                  <a:prstClr val="black"/>
                </a:solidFill>
                <a:effectLst>
                  <a:outerShdw blurRad="38100" dist="38100" dir="2700000" algn="tl">
                    <a:srgbClr val="000000">
                      <a:alpha val="43137"/>
                    </a:srgbClr>
                  </a:outerShdw>
                </a:effectLst>
              </a:rPr>
              <a:t> is a narrow passageway formed anteriorly by the flexor retinaculum and posteriorly by the carpal bones. </a:t>
            </a:r>
            <a:endParaRPr lang="en-US" dirty="0">
              <a:solidFill>
                <a:prstClr val="black"/>
              </a:solidFill>
              <a:effectLst>
                <a:outerShdw blurRad="38100" dist="38100" dir="2700000" algn="tl">
                  <a:srgbClr val="000000">
                    <a:alpha val="43137"/>
                  </a:srgbClr>
                </a:outerShdw>
              </a:effectLst>
            </a:endParaRPr>
          </a:p>
          <a:p>
            <a:pPr>
              <a:defRPr/>
            </a:pPr>
            <a:endParaRPr lang="en-US" dirty="0" smtClean="0">
              <a:solidFill>
                <a:prstClr val="black"/>
              </a:solidFill>
              <a:effectLst>
                <a:outerShdw blurRad="38100" dist="38100" dir="2700000" algn="tl">
                  <a:srgbClr val="000000">
                    <a:alpha val="43137"/>
                  </a:srgbClr>
                </a:outerShdw>
              </a:effectLst>
            </a:endParaRPr>
          </a:p>
          <a:p>
            <a:pPr>
              <a:defRPr/>
            </a:pPr>
            <a:r>
              <a:rPr lang="en-US" dirty="0" smtClean="0">
                <a:solidFill>
                  <a:prstClr val="black"/>
                </a:solidFill>
                <a:effectLst>
                  <a:outerShdw blurRad="38100" dist="38100" dir="2700000" algn="tl">
                    <a:srgbClr val="000000">
                      <a:alpha val="43137"/>
                    </a:srgbClr>
                  </a:outerShdw>
                </a:effectLst>
              </a:rPr>
              <a:t>Structures within the carpal tunnel, especially the median nerves, are vulnerable to compression this leads to carpal tunnel syndrome. Compression of the median nerve leads to sensory changes over the lateral side of the hand and muscle weakness in the </a:t>
            </a:r>
            <a:r>
              <a:rPr lang="en-US" dirty="0" err="1" smtClean="0">
                <a:solidFill>
                  <a:prstClr val="black"/>
                </a:solidFill>
                <a:effectLst>
                  <a:outerShdw blurRad="38100" dist="38100" dir="2700000" algn="tl">
                    <a:srgbClr val="000000">
                      <a:alpha val="43137"/>
                    </a:srgbClr>
                  </a:outerShdw>
                </a:effectLst>
              </a:rPr>
              <a:t>thenar</a:t>
            </a:r>
            <a:r>
              <a:rPr lang="en-US" dirty="0" smtClean="0">
                <a:solidFill>
                  <a:prstClr val="black"/>
                </a:solidFill>
                <a:effectLst>
                  <a:outerShdw blurRad="38100" dist="38100" dir="2700000" algn="tl">
                    <a:srgbClr val="000000">
                      <a:alpha val="43137"/>
                    </a:srgbClr>
                  </a:outerShdw>
                </a:effectLst>
              </a:rPr>
              <a:t> </a:t>
            </a:r>
            <a:r>
              <a:rPr lang="en-US" dirty="0" err="1" smtClean="0">
                <a:solidFill>
                  <a:prstClr val="black"/>
                </a:solidFill>
                <a:effectLst>
                  <a:outerShdw blurRad="38100" dist="38100" dir="2700000" algn="tl">
                    <a:srgbClr val="000000">
                      <a:alpha val="43137"/>
                    </a:srgbClr>
                  </a:outerShdw>
                </a:effectLst>
              </a:rPr>
              <a:t>emincece</a:t>
            </a:r>
            <a:r>
              <a:rPr lang="en-US" dirty="0">
                <a:solidFill>
                  <a:prstClr val="black"/>
                </a:solidFill>
                <a:effectLst>
                  <a:outerShdw blurRad="38100" dist="38100" dir="2700000" algn="tl">
                    <a:srgbClr val="000000">
                      <a:alpha val="43137"/>
                    </a:srgbClr>
                  </a:outerShdw>
                </a:effectLst>
              </a:rPr>
              <a:t>.</a:t>
            </a:r>
            <a:endParaRPr lang="en-US" b="1" dirty="0">
              <a:solidFill>
                <a:prstClr val="black"/>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stretch>
            <a:fillRect/>
          </a:stretch>
        </p:blipFill>
        <p:spPr>
          <a:xfrm>
            <a:off x="316023" y="792163"/>
            <a:ext cx="3295650" cy="3105150"/>
          </a:xfrm>
          <a:prstGeom prst="rect">
            <a:avLst/>
          </a:prstGeom>
        </p:spPr>
      </p:pic>
      <p:pic>
        <p:nvPicPr>
          <p:cNvPr id="4" name="Picture 3"/>
          <p:cNvPicPr>
            <a:picLocks noChangeAspect="1"/>
          </p:cNvPicPr>
          <p:nvPr/>
        </p:nvPicPr>
        <p:blipFill>
          <a:blip r:embed="rId4"/>
          <a:stretch>
            <a:fillRect/>
          </a:stretch>
        </p:blipFill>
        <p:spPr>
          <a:xfrm>
            <a:off x="497208" y="4049713"/>
            <a:ext cx="2933279" cy="2669742"/>
          </a:xfrm>
          <a:prstGeom prst="rect">
            <a:avLst/>
          </a:prstGeom>
        </p:spPr>
      </p:pic>
      <p:pic>
        <p:nvPicPr>
          <p:cNvPr id="5" name="Picture 4"/>
          <p:cNvPicPr>
            <a:picLocks noChangeAspect="1"/>
          </p:cNvPicPr>
          <p:nvPr/>
        </p:nvPicPr>
        <p:blipFill>
          <a:blip r:embed="rId5"/>
          <a:stretch>
            <a:fillRect/>
          </a:stretch>
        </p:blipFill>
        <p:spPr>
          <a:xfrm>
            <a:off x="116131" y="2442745"/>
            <a:ext cx="4408244" cy="2941839"/>
          </a:xfrm>
          <a:prstGeom prst="rect">
            <a:avLst/>
          </a:prstGeom>
        </p:spPr>
      </p:pic>
    </p:spTree>
    <p:extLst>
      <p:ext uri="{BB962C8B-B14F-4D97-AF65-F5344CB8AC3E}">
        <p14:creationId xmlns:p14="http://schemas.microsoft.com/office/powerpoint/2010/main" val="252499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H:\A. 1110-1111\Wiley PowerPoint Project\Chapter Graphics\Chapter 10\pha11e_11_20c_ul thenar and hypothenal.jpg"/>
          <p:cNvPicPr>
            <a:picLocks noChangeAspect="1" noChangeArrowheads="1"/>
          </p:cNvPicPr>
          <p:nvPr/>
        </p:nvPicPr>
        <p:blipFill>
          <a:blip r:embed="rId3" cstate="print"/>
          <a:srcRect b="3021"/>
          <a:stretch>
            <a:fillRect/>
          </a:stretch>
        </p:blipFill>
        <p:spPr bwMode="auto">
          <a:xfrm>
            <a:off x="6172200" y="1295400"/>
            <a:ext cx="2722563" cy="533400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pPr eaLnBrk="1" fontAlgn="auto" hangingPunct="1">
              <a:spcAft>
                <a:spcPts val="0"/>
              </a:spcAft>
              <a:defRPr/>
            </a:pPr>
            <a:r>
              <a:rPr lang="en-US" sz="3600" dirty="0" smtClean="0"/>
              <a:t>Major Skeletal Muscles</a:t>
            </a:r>
            <a:endParaRPr lang="en-US" dirty="0"/>
          </a:p>
        </p:txBody>
      </p:sp>
      <p:sp>
        <p:nvSpPr>
          <p:cNvPr id="75779" name="Content Placeholder 2"/>
          <p:cNvSpPr>
            <a:spLocks noGrp="1"/>
          </p:cNvSpPr>
          <p:nvPr>
            <p:ph sz="half" idx="1"/>
          </p:nvPr>
        </p:nvSpPr>
        <p:spPr>
          <a:xfrm>
            <a:off x="304800" y="990600"/>
            <a:ext cx="8382000" cy="4591050"/>
          </a:xfrm>
        </p:spPr>
        <p:txBody>
          <a:bodyPr/>
          <a:lstStyle/>
          <a:p>
            <a:pPr eaLnBrk="1" hangingPunct="1"/>
            <a:r>
              <a:rPr lang="en-US" dirty="0" smtClean="0"/>
              <a:t>Muscles that move the wrist, hand, thumb, </a:t>
            </a:r>
          </a:p>
          <a:p>
            <a:pPr eaLnBrk="1" hangingPunct="1">
              <a:buFontTx/>
              <a:buNone/>
            </a:pPr>
            <a:r>
              <a:rPr lang="en-US" dirty="0" smtClean="0"/>
              <a:t>	and finger</a:t>
            </a:r>
          </a:p>
          <a:p>
            <a:pPr eaLnBrk="1" hangingPunct="1"/>
            <a:r>
              <a:rPr lang="en-US" dirty="0" err="1" smtClean="0"/>
              <a:t>Thenar</a:t>
            </a:r>
            <a:r>
              <a:rPr lang="en-US" dirty="0" smtClean="0"/>
              <a:t>: lateral aspect of palm </a:t>
            </a:r>
          </a:p>
          <a:p>
            <a:pPr eaLnBrk="1" hangingPunct="1"/>
            <a:r>
              <a:rPr lang="en-US" dirty="0" err="1" smtClean="0"/>
              <a:t>Hypothenar</a:t>
            </a:r>
            <a:r>
              <a:rPr lang="en-US" dirty="0" smtClean="0"/>
              <a:t>: medial aspect of palm</a:t>
            </a:r>
          </a:p>
          <a:p>
            <a:pPr lvl="1" eaLnBrk="1" hangingPunct="1"/>
            <a:r>
              <a:rPr lang="en-US" dirty="0" smtClean="0"/>
              <a:t>Action: </a:t>
            </a:r>
            <a:r>
              <a:rPr lang="en-US" b="1" dirty="0" smtClean="0"/>
              <a:t>Oppose thumb </a:t>
            </a:r>
          </a:p>
          <a:p>
            <a:pPr lvl="1" eaLnBrk="1" hangingPunct="1">
              <a:buFontTx/>
              <a:buNone/>
            </a:pPr>
            <a:r>
              <a:rPr lang="en-US" b="1" dirty="0" smtClean="0"/>
              <a:t>	against other 4 fingers </a:t>
            </a:r>
          </a:p>
          <a:p>
            <a:pPr eaLnBrk="1" hangingPunct="1"/>
            <a:endParaRPr lang="en-US" dirty="0" smtClean="0"/>
          </a:p>
        </p:txBody>
      </p:sp>
      <p:sp>
        <p:nvSpPr>
          <p:cNvPr id="75780" name="TextBox 6"/>
          <p:cNvSpPr txBox="1">
            <a:spLocks noChangeArrowheads="1"/>
          </p:cNvSpPr>
          <p:nvPr/>
        </p:nvSpPr>
        <p:spPr bwMode="auto">
          <a:xfrm>
            <a:off x="4692650" y="3579813"/>
            <a:ext cx="1587500" cy="369887"/>
          </a:xfrm>
          <a:prstGeom prst="rect">
            <a:avLst/>
          </a:prstGeom>
          <a:noFill/>
          <a:ln w="9525">
            <a:noFill/>
            <a:miter lim="800000"/>
            <a:headEnd/>
            <a:tailEnd/>
          </a:ln>
        </p:spPr>
        <p:txBody>
          <a:bodyPr>
            <a:spAutoFit/>
          </a:bodyPr>
          <a:lstStyle/>
          <a:p>
            <a:pPr algn="r"/>
            <a:r>
              <a:rPr lang="en-US">
                <a:latin typeface="Sylfaen" pitchFamily="18" charset="0"/>
              </a:rPr>
              <a:t>Thenar</a:t>
            </a:r>
          </a:p>
        </p:txBody>
      </p:sp>
      <p:cxnSp>
        <p:nvCxnSpPr>
          <p:cNvPr id="8" name="Straight Connector 7"/>
          <p:cNvCxnSpPr/>
          <p:nvPr/>
        </p:nvCxnSpPr>
        <p:spPr>
          <a:xfrm rot="10800000" flipV="1">
            <a:off x="6318250" y="3397250"/>
            <a:ext cx="825500" cy="404813"/>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5782" name="TextBox 9"/>
          <p:cNvSpPr txBox="1">
            <a:spLocks noChangeArrowheads="1"/>
          </p:cNvSpPr>
          <p:nvPr/>
        </p:nvSpPr>
        <p:spPr bwMode="auto">
          <a:xfrm>
            <a:off x="4670425" y="4113213"/>
            <a:ext cx="1587500" cy="369887"/>
          </a:xfrm>
          <a:prstGeom prst="rect">
            <a:avLst/>
          </a:prstGeom>
          <a:noFill/>
          <a:ln w="9525">
            <a:noFill/>
            <a:miter lim="800000"/>
            <a:headEnd/>
            <a:tailEnd/>
          </a:ln>
        </p:spPr>
        <p:txBody>
          <a:bodyPr>
            <a:spAutoFit/>
          </a:bodyPr>
          <a:lstStyle/>
          <a:p>
            <a:pPr algn="r"/>
            <a:r>
              <a:rPr lang="en-US">
                <a:latin typeface="Sylfaen" pitchFamily="18" charset="0"/>
              </a:rPr>
              <a:t>Hypothenar</a:t>
            </a:r>
          </a:p>
        </p:txBody>
      </p:sp>
      <p:cxnSp>
        <p:nvCxnSpPr>
          <p:cNvPr id="11" name="Straight Connector 10"/>
          <p:cNvCxnSpPr/>
          <p:nvPr/>
        </p:nvCxnSpPr>
        <p:spPr>
          <a:xfrm rot="10800000" flipV="1">
            <a:off x="6296025" y="3651250"/>
            <a:ext cx="1935163" cy="684213"/>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H:\A. 1110-1111\Wiley PowerPoint Project\Chapter Graphics\Chapter 10\pha11e_11_22c_ul.jpg"/>
          <p:cNvPicPr>
            <a:picLocks noChangeAspect="1" noChangeArrowheads="1"/>
          </p:cNvPicPr>
          <p:nvPr/>
        </p:nvPicPr>
        <p:blipFill>
          <a:blip r:embed="rId3" cstate="print"/>
          <a:srcRect b="3151"/>
          <a:stretch>
            <a:fillRect/>
          </a:stretch>
        </p:blipFill>
        <p:spPr bwMode="auto">
          <a:xfrm>
            <a:off x="6400800" y="1676400"/>
            <a:ext cx="2509838" cy="4953000"/>
          </a:xfrm>
          <a:prstGeom prst="rect">
            <a:avLst/>
          </a:prstGeom>
          <a:noFill/>
          <a:ln w="9525">
            <a:noFill/>
            <a:miter lim="800000"/>
            <a:headEnd/>
            <a:tailEnd/>
          </a:ln>
        </p:spPr>
      </p:pic>
      <p:sp>
        <p:nvSpPr>
          <p:cNvPr id="2" name="Title 1"/>
          <p:cNvSpPr>
            <a:spLocks noGrp="1"/>
          </p:cNvSpPr>
          <p:nvPr>
            <p:ph type="title"/>
          </p:nvPr>
        </p:nvSpPr>
        <p:spPr/>
        <p:txBody>
          <a:bodyPr/>
          <a:lstStyle/>
          <a:p>
            <a:pPr eaLnBrk="1" fontAlgn="auto" hangingPunct="1">
              <a:spcAft>
                <a:spcPts val="0"/>
              </a:spcAft>
              <a:defRPr/>
            </a:pPr>
            <a:r>
              <a:rPr lang="en-US" sz="4000" dirty="0" smtClean="0"/>
              <a:t>Major Skeletal Muscles</a:t>
            </a:r>
            <a:endParaRPr lang="en-US" dirty="0"/>
          </a:p>
        </p:txBody>
      </p:sp>
      <p:sp>
        <p:nvSpPr>
          <p:cNvPr id="3" name="Content Placeholder 2"/>
          <p:cNvSpPr>
            <a:spLocks noGrp="1"/>
          </p:cNvSpPr>
          <p:nvPr>
            <p:ph sz="half" idx="1"/>
          </p:nvPr>
        </p:nvSpPr>
        <p:spPr>
          <a:xfrm>
            <a:off x="304800" y="990600"/>
            <a:ext cx="4552950" cy="4591050"/>
          </a:xfrm>
        </p:spPr>
        <p:txBody>
          <a:bodyPr rtlCol="0">
            <a:normAutofit fontScale="92500" lnSpcReduction="10000"/>
          </a:bodyPr>
          <a:lstStyle/>
          <a:p>
            <a:pPr eaLnBrk="1" fontAlgn="auto" hangingPunct="1">
              <a:spcBef>
                <a:spcPts val="0"/>
              </a:spcBef>
              <a:spcAft>
                <a:spcPts val="0"/>
              </a:spcAft>
              <a:defRPr/>
            </a:pPr>
            <a:r>
              <a:rPr lang="en-US" dirty="0" smtClean="0"/>
              <a:t>Muscles that move the femur</a:t>
            </a:r>
          </a:p>
          <a:p>
            <a:pPr eaLnBrk="1" fontAlgn="auto" hangingPunct="1">
              <a:spcBef>
                <a:spcPts val="0"/>
              </a:spcBef>
              <a:spcAft>
                <a:spcPts val="0"/>
              </a:spcAft>
              <a:defRPr/>
            </a:pPr>
            <a:r>
              <a:rPr lang="en-US" dirty="0" smtClean="0"/>
              <a:t>Gluteus maximus</a:t>
            </a:r>
          </a:p>
          <a:p>
            <a:pPr lvl="1" eaLnBrk="1" fontAlgn="auto" hangingPunct="1">
              <a:spcBef>
                <a:spcPts val="0"/>
              </a:spcBef>
              <a:spcAft>
                <a:spcPts val="0"/>
              </a:spcAft>
              <a:buFontTx/>
              <a:buBlip>
                <a:blip r:embed="rId4"/>
              </a:buBlip>
              <a:defRPr/>
            </a:pPr>
            <a:r>
              <a:rPr lang="en-US" dirty="0" smtClean="0"/>
              <a:t>Origin: Iliac crest, sacrum, and coccyx</a:t>
            </a:r>
          </a:p>
          <a:p>
            <a:pPr lvl="1" eaLnBrk="1" fontAlgn="auto" hangingPunct="1">
              <a:spcBef>
                <a:spcPts val="0"/>
              </a:spcBef>
              <a:spcAft>
                <a:spcPts val="0"/>
              </a:spcAft>
              <a:buFontTx/>
              <a:buBlip>
                <a:blip r:embed="rId4"/>
              </a:buBlip>
              <a:defRPr/>
            </a:pPr>
            <a:r>
              <a:rPr lang="en-US" dirty="0" smtClean="0"/>
              <a:t>Insertion: Femur</a:t>
            </a:r>
          </a:p>
          <a:p>
            <a:pPr lvl="1" eaLnBrk="1" fontAlgn="auto" hangingPunct="1">
              <a:spcBef>
                <a:spcPts val="0"/>
              </a:spcBef>
              <a:spcAft>
                <a:spcPts val="0"/>
              </a:spcAft>
              <a:buFontTx/>
              <a:buBlip>
                <a:blip r:embed="rId4"/>
              </a:buBlip>
              <a:defRPr/>
            </a:pPr>
            <a:r>
              <a:rPr lang="en-US" dirty="0" smtClean="0"/>
              <a:t>Action: </a:t>
            </a:r>
            <a:r>
              <a:rPr lang="en-US" b="1" dirty="0" smtClean="0"/>
              <a:t>Extends and laterally rotates thigh at hip joint</a:t>
            </a:r>
            <a:endParaRPr lang="en-US" b="1" dirty="0"/>
          </a:p>
        </p:txBody>
      </p:sp>
      <p:sp>
        <p:nvSpPr>
          <p:cNvPr id="77828" name="TextBox 6"/>
          <p:cNvSpPr txBox="1">
            <a:spLocks noChangeArrowheads="1"/>
          </p:cNvSpPr>
          <p:nvPr/>
        </p:nvSpPr>
        <p:spPr bwMode="auto">
          <a:xfrm>
            <a:off x="4810125" y="3675063"/>
            <a:ext cx="1547813" cy="646112"/>
          </a:xfrm>
          <a:prstGeom prst="rect">
            <a:avLst/>
          </a:prstGeom>
          <a:noFill/>
          <a:ln w="9525">
            <a:noFill/>
            <a:miter lim="800000"/>
            <a:headEnd/>
            <a:tailEnd/>
          </a:ln>
        </p:spPr>
        <p:txBody>
          <a:bodyPr>
            <a:spAutoFit/>
          </a:bodyPr>
          <a:lstStyle/>
          <a:p>
            <a:pPr algn="r"/>
            <a:r>
              <a:rPr lang="en-US">
                <a:latin typeface="Sylfaen" pitchFamily="18" charset="0"/>
              </a:rPr>
              <a:t>Gluteus maximus</a:t>
            </a:r>
          </a:p>
        </p:txBody>
      </p:sp>
      <p:cxnSp>
        <p:nvCxnSpPr>
          <p:cNvPr id="8" name="Straight Connector 7"/>
          <p:cNvCxnSpPr/>
          <p:nvPr/>
        </p:nvCxnSpPr>
        <p:spPr>
          <a:xfrm rot="10800000" flipV="1">
            <a:off x="6373813" y="2873375"/>
            <a:ext cx="1063625" cy="1031875"/>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p:cNvPicPr>
            <a:picLocks noChangeAspect="1" noChangeArrowheads="1"/>
          </p:cNvPicPr>
          <p:nvPr/>
        </p:nvPicPr>
        <p:blipFill>
          <a:blip r:embed="rId3" cstate="print"/>
          <a:srcRect l="2240" r="26884" b="4800"/>
          <a:stretch>
            <a:fillRect/>
          </a:stretch>
        </p:blipFill>
        <p:spPr bwMode="auto">
          <a:xfrm>
            <a:off x="6705600" y="838200"/>
            <a:ext cx="2098675" cy="5740400"/>
          </a:xfrm>
          <a:prstGeom prst="rect">
            <a:avLst/>
          </a:prstGeom>
          <a:noFill/>
          <a:ln w="9525">
            <a:noFill/>
            <a:miter lim="800000"/>
            <a:headEnd/>
            <a:tailEnd/>
          </a:ln>
        </p:spPr>
      </p:pic>
      <p:sp>
        <p:nvSpPr>
          <p:cNvPr id="12290" name="Content Placeholder 7"/>
          <p:cNvSpPr>
            <a:spLocks noGrp="1"/>
          </p:cNvSpPr>
          <p:nvPr>
            <p:ph idx="1"/>
          </p:nvPr>
        </p:nvSpPr>
        <p:spPr>
          <a:xfrm>
            <a:off x="3810000" y="2362200"/>
            <a:ext cx="3810000" cy="1676400"/>
          </a:xfrm>
        </p:spPr>
        <p:txBody>
          <a:bodyPr/>
          <a:lstStyle/>
          <a:p>
            <a:pPr>
              <a:lnSpc>
                <a:spcPct val="150000"/>
              </a:lnSpc>
              <a:spcBef>
                <a:spcPct val="0"/>
              </a:spcBef>
            </a:pPr>
            <a:r>
              <a:rPr b="1">
                <a:solidFill>
                  <a:srgbClr val="C00000"/>
                </a:solidFill>
              </a:rPr>
              <a:t>Size</a:t>
            </a:r>
          </a:p>
          <a:p>
            <a:pPr lvl="1">
              <a:lnSpc>
                <a:spcPct val="150000"/>
              </a:lnSpc>
              <a:spcBef>
                <a:spcPct val="0"/>
              </a:spcBef>
              <a:buFontTx/>
              <a:buBlip>
                <a:blip r:embed="rId4"/>
              </a:buBlip>
            </a:pPr>
            <a:r>
              <a:t>gluteus maximus</a:t>
            </a:r>
          </a:p>
        </p:txBody>
      </p:sp>
      <p:pic>
        <p:nvPicPr>
          <p:cNvPr id="12291" name="Picture 3"/>
          <p:cNvPicPr>
            <a:picLocks noChangeAspect="1" noChangeArrowheads="1"/>
          </p:cNvPicPr>
          <p:nvPr/>
        </p:nvPicPr>
        <p:blipFill>
          <a:blip r:embed="rId5" cstate="print"/>
          <a:srcRect r="53429" b="4198"/>
          <a:stretch>
            <a:fillRect/>
          </a:stretch>
        </p:blipFill>
        <p:spPr bwMode="auto">
          <a:xfrm>
            <a:off x="609600" y="1676400"/>
            <a:ext cx="2506663" cy="4343400"/>
          </a:xfrm>
          <a:prstGeom prst="rect">
            <a:avLst/>
          </a:prstGeom>
          <a:noFill/>
          <a:ln w="9525">
            <a:noFill/>
            <a:miter lim="800000"/>
            <a:headEnd/>
            <a:tailEnd/>
          </a:ln>
        </p:spPr>
      </p:pic>
      <p:sp>
        <p:nvSpPr>
          <p:cNvPr id="10" name="Content Placeholder 7"/>
          <p:cNvSpPr txBox="1">
            <a:spLocks/>
          </p:cNvSpPr>
          <p:nvPr/>
        </p:nvSpPr>
        <p:spPr>
          <a:xfrm>
            <a:off x="2057400" y="4240213"/>
            <a:ext cx="4648200" cy="1600200"/>
          </a:xfrm>
          <a:prstGeom prst="rect">
            <a:avLst/>
          </a:prstGeom>
        </p:spPr>
        <p:txBody>
          <a:bodyPr/>
          <a:lstStyle/>
          <a:p>
            <a:pPr marL="342900" indent="-342900" fontAlgn="auto">
              <a:lnSpc>
                <a:spcPct val="150000"/>
              </a:lnSpc>
              <a:spcBef>
                <a:spcPts val="0"/>
              </a:spcBef>
              <a:spcAft>
                <a:spcPts val="0"/>
              </a:spcAft>
              <a:buClr>
                <a:schemeClr val="accent2"/>
              </a:buClr>
              <a:buFont typeface="Arial" pitchFamily="34" charset="0"/>
              <a:buChar char="•"/>
              <a:defRPr/>
            </a:pPr>
            <a:r>
              <a:rPr lang="en-US" sz="2650" b="1" dirty="0">
                <a:solidFill>
                  <a:srgbClr val="C00000"/>
                </a:solidFill>
                <a:latin typeface="Sylfaen" pitchFamily="18" charset="0"/>
                <a:cs typeface="Arial" pitchFamily="34" charset="0"/>
              </a:rPr>
              <a:t>Number of Attachments</a:t>
            </a:r>
          </a:p>
          <a:p>
            <a:pPr marL="742950" lvl="1" indent="-285750" fontAlgn="auto">
              <a:lnSpc>
                <a:spcPct val="150000"/>
              </a:lnSpc>
              <a:spcBef>
                <a:spcPts val="0"/>
              </a:spcBef>
              <a:spcAft>
                <a:spcPts val="0"/>
              </a:spcAft>
              <a:buClr>
                <a:schemeClr val="tx2"/>
              </a:buClr>
              <a:buSzPct val="65000"/>
              <a:buFont typeface="Courier New" pitchFamily="49" charset="0"/>
              <a:buChar char="o"/>
              <a:defRPr/>
            </a:pPr>
            <a:r>
              <a:rPr lang="en-US" sz="2650" dirty="0">
                <a:latin typeface="Sylfaen" pitchFamily="18" charset="0"/>
                <a:cs typeface="Arial" pitchFamily="34" charset="0"/>
              </a:rPr>
              <a:t>biceps; triceps</a:t>
            </a:r>
          </a:p>
        </p:txBody>
      </p:sp>
      <p:sp>
        <p:nvSpPr>
          <p:cNvPr id="15" name="Rectangle 2"/>
          <p:cNvSpPr>
            <a:spLocks noGrp="1" noChangeArrowheads="1"/>
          </p:cNvSpPr>
          <p:nvPr>
            <p:ph type="title"/>
          </p:nvPr>
        </p:nvSpPr>
        <p:spPr>
          <a:xfrm>
            <a:off x="0" y="185738"/>
            <a:ext cx="9144000" cy="792162"/>
          </a:xfrm>
        </p:spPr>
        <p:txBody>
          <a:bodyPr/>
          <a:lstStyle/>
          <a:p>
            <a:pPr eaLnBrk="1" fontAlgn="auto" hangingPunct="1">
              <a:spcAft>
                <a:spcPts val="0"/>
              </a:spcAft>
              <a:defRPr/>
            </a:pPr>
            <a:r>
              <a:rPr lang="en-US" dirty="0" smtClean="0"/>
              <a:t>Naming Muscles</a:t>
            </a:r>
            <a:endParaRPr lang="en-US" dirty="0"/>
          </a:p>
        </p:txBody>
      </p:sp>
      <p:cxnSp>
        <p:nvCxnSpPr>
          <p:cNvPr id="17" name="Straight Connector 16"/>
          <p:cNvCxnSpPr/>
          <p:nvPr/>
        </p:nvCxnSpPr>
        <p:spPr>
          <a:xfrm rot="5400000" flipH="1" flipV="1">
            <a:off x="6781800" y="2286000"/>
            <a:ext cx="1143000" cy="838200"/>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V="1">
            <a:off x="1166019" y="4015581"/>
            <a:ext cx="1431925" cy="1173163"/>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ounded Rectangular Callout 8"/>
          <p:cNvSpPr/>
          <p:nvPr/>
        </p:nvSpPr>
        <p:spPr>
          <a:xfrm>
            <a:off x="3891063" y="1121924"/>
            <a:ext cx="2256817" cy="1011676"/>
          </a:xfrm>
          <a:prstGeom prst="wedgeRoundRectCallout">
            <a:avLst>
              <a:gd name="adj1" fmla="val 34340"/>
              <a:gd name="adj2" fmla="val 146192"/>
              <a:gd name="adj3" fmla="val 16667"/>
            </a:avLst>
          </a:prstGeom>
          <a:solidFill>
            <a:schemeClr val="tx1">
              <a:lumMod val="50000"/>
              <a:lumOff val="50000"/>
              <a:alpha val="74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What is this name teaching?</a:t>
            </a:r>
            <a:endParaRPr lang="en-US" dirty="0">
              <a:solidFill>
                <a:schemeClr val="bg1"/>
              </a:solidFill>
            </a:endParaRPr>
          </a:p>
        </p:txBody>
      </p:sp>
      <p:sp>
        <p:nvSpPr>
          <p:cNvPr id="11" name="Rounded Rectangular Callout 10"/>
          <p:cNvSpPr/>
          <p:nvPr/>
        </p:nvSpPr>
        <p:spPr>
          <a:xfrm>
            <a:off x="5019471" y="5513962"/>
            <a:ext cx="2256817" cy="1011676"/>
          </a:xfrm>
          <a:prstGeom prst="wedgeRoundRectCallout">
            <a:avLst>
              <a:gd name="adj1" fmla="val -90660"/>
              <a:gd name="adj2" fmla="val -53808"/>
              <a:gd name="adj3" fmla="val 16667"/>
            </a:avLst>
          </a:prstGeom>
          <a:solidFill>
            <a:schemeClr val="tx1">
              <a:lumMod val="50000"/>
              <a:lumOff val="50000"/>
              <a:alpha val="74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What are these names teaching?</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5" descr="pap13_fig_11_20alect.jpg"/>
          <p:cNvPicPr>
            <a:picLocks noChangeAspect="1"/>
          </p:cNvPicPr>
          <p:nvPr/>
        </p:nvPicPr>
        <p:blipFill>
          <a:blip r:embed="rId3" cstate="print">
            <a:clrChange>
              <a:clrFrom>
                <a:srgbClr val="FCFFFF"/>
              </a:clrFrom>
              <a:clrTo>
                <a:srgbClr val="FCFFFF">
                  <a:alpha val="0"/>
                </a:srgbClr>
              </a:clrTo>
            </a:clrChange>
          </a:blip>
          <a:srcRect/>
          <a:stretch>
            <a:fillRect/>
          </a:stretch>
        </p:blipFill>
        <p:spPr bwMode="auto">
          <a:xfrm>
            <a:off x="5738813" y="831850"/>
            <a:ext cx="3241675" cy="5822950"/>
          </a:xfrm>
          <a:prstGeom prst="rect">
            <a:avLst/>
          </a:prstGeom>
          <a:noFill/>
          <a:ln w="9525">
            <a:noFill/>
            <a:miter lim="800000"/>
            <a:headEnd/>
            <a:tailEnd/>
          </a:ln>
        </p:spPr>
      </p:pic>
      <p:sp>
        <p:nvSpPr>
          <p:cNvPr id="79874" name="Content Placeholder 2"/>
          <p:cNvSpPr>
            <a:spLocks noGrp="1"/>
          </p:cNvSpPr>
          <p:nvPr>
            <p:ph sz="half" idx="1"/>
          </p:nvPr>
        </p:nvSpPr>
        <p:spPr>
          <a:xfrm>
            <a:off x="292100" y="801688"/>
            <a:ext cx="5940425" cy="5638800"/>
          </a:xfrm>
        </p:spPr>
        <p:txBody>
          <a:bodyPr/>
          <a:lstStyle/>
          <a:p>
            <a:pPr eaLnBrk="1" hangingPunct="1">
              <a:lnSpc>
                <a:spcPct val="140000"/>
              </a:lnSpc>
            </a:pPr>
            <a:r>
              <a:rPr lang="en-US" dirty="0" smtClean="0"/>
              <a:t>Muscles that move the femur, tibia, and fibula</a:t>
            </a:r>
          </a:p>
          <a:p>
            <a:pPr eaLnBrk="1" hangingPunct="1">
              <a:lnSpc>
                <a:spcPct val="140000"/>
              </a:lnSpc>
            </a:pPr>
            <a:r>
              <a:rPr lang="en-US" b="1" dirty="0" err="1" smtClean="0"/>
              <a:t>Quadricep</a:t>
            </a:r>
            <a:r>
              <a:rPr lang="en-US" b="1" dirty="0" smtClean="0"/>
              <a:t> group </a:t>
            </a:r>
            <a:r>
              <a:rPr lang="en-US" dirty="0" smtClean="0"/>
              <a:t>(Rectus </a:t>
            </a:r>
            <a:r>
              <a:rPr lang="en-US" dirty="0" err="1" smtClean="0"/>
              <a:t>femoris</a:t>
            </a:r>
            <a:r>
              <a:rPr lang="en-US" dirty="0" smtClean="0"/>
              <a:t>, </a:t>
            </a:r>
            <a:r>
              <a:rPr lang="en-US" dirty="0" err="1" smtClean="0"/>
              <a:t>vastus</a:t>
            </a:r>
            <a:r>
              <a:rPr lang="en-US" dirty="0" smtClean="0"/>
              <a:t> </a:t>
            </a:r>
            <a:r>
              <a:rPr lang="en-US" dirty="0" err="1" smtClean="0"/>
              <a:t>lateralis</a:t>
            </a:r>
            <a:r>
              <a:rPr lang="en-US" dirty="0" smtClean="0"/>
              <a:t>, </a:t>
            </a:r>
            <a:r>
              <a:rPr lang="en-US" dirty="0" err="1" smtClean="0"/>
              <a:t>vastus</a:t>
            </a:r>
            <a:r>
              <a:rPr lang="en-US" dirty="0" smtClean="0"/>
              <a:t> </a:t>
            </a:r>
            <a:r>
              <a:rPr lang="en-US" dirty="0" err="1" smtClean="0"/>
              <a:t>intermedius</a:t>
            </a:r>
            <a:r>
              <a:rPr lang="en-US" dirty="0" smtClean="0"/>
              <a:t>, and </a:t>
            </a:r>
            <a:r>
              <a:rPr lang="en-US" dirty="0" err="1" smtClean="0"/>
              <a:t>vastus</a:t>
            </a:r>
            <a:r>
              <a:rPr lang="en-US" dirty="0" smtClean="0"/>
              <a:t> </a:t>
            </a:r>
            <a:r>
              <a:rPr lang="en-US" dirty="0" err="1" smtClean="0"/>
              <a:t>medialis</a:t>
            </a:r>
            <a:r>
              <a:rPr lang="en-US" dirty="0" smtClean="0"/>
              <a:t>)</a:t>
            </a:r>
          </a:p>
          <a:p>
            <a:pPr lvl="1" eaLnBrk="1" hangingPunct="1">
              <a:lnSpc>
                <a:spcPct val="140000"/>
              </a:lnSpc>
            </a:pPr>
            <a:r>
              <a:rPr lang="en-US" dirty="0" smtClean="0"/>
              <a:t>Origin: Iliac spine and proximal femur</a:t>
            </a:r>
          </a:p>
          <a:p>
            <a:pPr lvl="1" eaLnBrk="1" hangingPunct="1">
              <a:lnSpc>
                <a:spcPct val="140000"/>
              </a:lnSpc>
            </a:pPr>
            <a:r>
              <a:rPr lang="en-US" dirty="0" smtClean="0"/>
              <a:t>Insertion: Patella and proximal tibia</a:t>
            </a:r>
          </a:p>
          <a:p>
            <a:pPr lvl="1" eaLnBrk="1" hangingPunct="1">
              <a:lnSpc>
                <a:spcPct val="140000"/>
              </a:lnSpc>
            </a:pPr>
            <a:r>
              <a:rPr lang="en-US" dirty="0" smtClean="0"/>
              <a:t>Action: </a:t>
            </a:r>
            <a:r>
              <a:rPr lang="en-US" b="1" dirty="0" smtClean="0"/>
              <a:t>Flexes thigh at high joint and extends leg at knee joint</a:t>
            </a:r>
          </a:p>
        </p:txBody>
      </p:sp>
      <p:sp>
        <p:nvSpPr>
          <p:cNvPr id="2" name="Title 1"/>
          <p:cNvSpPr>
            <a:spLocks noGrp="1"/>
          </p:cNvSpPr>
          <p:nvPr>
            <p:ph type="title"/>
          </p:nvPr>
        </p:nvSpPr>
        <p:spPr/>
        <p:txBody>
          <a:bodyPr>
            <a:normAutofit/>
          </a:bodyPr>
          <a:lstStyle/>
          <a:p>
            <a:pPr eaLnBrk="1" fontAlgn="auto" hangingPunct="1">
              <a:spcAft>
                <a:spcPts val="0"/>
              </a:spcAft>
              <a:defRPr/>
            </a:pPr>
            <a:r>
              <a:rPr lang="en-US" sz="3600" dirty="0" smtClean="0"/>
              <a:t>Major Skeletal Muscles</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6" descr="pap13_fig_11_20dlect.jpg"/>
          <p:cNvPicPr>
            <a:picLocks noChangeAspect="1"/>
          </p:cNvPicPr>
          <p:nvPr/>
        </p:nvPicPr>
        <p:blipFill>
          <a:blip r:embed="rId3" cstate="print">
            <a:clrChange>
              <a:clrFrom>
                <a:srgbClr val="FFFEFF"/>
              </a:clrFrom>
              <a:clrTo>
                <a:srgbClr val="FFFEFF">
                  <a:alpha val="0"/>
                </a:srgbClr>
              </a:clrTo>
            </a:clrChange>
          </a:blip>
          <a:srcRect/>
          <a:stretch>
            <a:fillRect/>
          </a:stretch>
        </p:blipFill>
        <p:spPr bwMode="auto">
          <a:xfrm>
            <a:off x="5186363" y="1071563"/>
            <a:ext cx="3802062" cy="5465762"/>
          </a:xfrm>
          <a:prstGeom prst="rect">
            <a:avLst/>
          </a:prstGeom>
          <a:noFill/>
          <a:ln w="9525">
            <a:noFill/>
            <a:miter lim="800000"/>
            <a:headEnd/>
            <a:tailEnd/>
          </a:ln>
        </p:spPr>
      </p:pic>
      <p:sp>
        <p:nvSpPr>
          <p:cNvPr id="2" name="Title 1"/>
          <p:cNvSpPr>
            <a:spLocks noGrp="1"/>
          </p:cNvSpPr>
          <p:nvPr>
            <p:ph type="title"/>
          </p:nvPr>
        </p:nvSpPr>
        <p:spPr/>
        <p:txBody>
          <a:bodyPr>
            <a:normAutofit/>
          </a:bodyPr>
          <a:lstStyle/>
          <a:p>
            <a:pPr eaLnBrk="1" fontAlgn="auto" hangingPunct="1">
              <a:spcAft>
                <a:spcPts val="0"/>
              </a:spcAft>
              <a:defRPr/>
            </a:pPr>
            <a:r>
              <a:rPr lang="en-US" sz="4000" dirty="0" smtClean="0"/>
              <a:t>Major Skeletal Muscles</a:t>
            </a:r>
            <a:endParaRPr lang="en-US" dirty="0"/>
          </a:p>
        </p:txBody>
      </p:sp>
      <p:sp>
        <p:nvSpPr>
          <p:cNvPr id="81923" name="Content Placeholder 2"/>
          <p:cNvSpPr>
            <a:spLocks noGrp="1"/>
          </p:cNvSpPr>
          <p:nvPr>
            <p:ph sz="half" idx="1"/>
          </p:nvPr>
        </p:nvSpPr>
        <p:spPr>
          <a:xfrm>
            <a:off x="304800" y="990600"/>
            <a:ext cx="4799013" cy="5700713"/>
          </a:xfrm>
        </p:spPr>
        <p:txBody>
          <a:bodyPr/>
          <a:lstStyle/>
          <a:p>
            <a:pPr eaLnBrk="1" hangingPunct="1">
              <a:lnSpc>
                <a:spcPct val="140000"/>
              </a:lnSpc>
            </a:pPr>
            <a:r>
              <a:rPr lang="en-US" sz="2800" dirty="0" smtClean="0"/>
              <a:t>Muscles </a:t>
            </a:r>
            <a:r>
              <a:rPr lang="en-US" sz="2800" b="1" dirty="0" smtClean="0"/>
              <a:t>that move the femur, tibia, and fibula</a:t>
            </a:r>
          </a:p>
          <a:p>
            <a:pPr eaLnBrk="1" hangingPunct="1">
              <a:lnSpc>
                <a:spcPct val="140000"/>
              </a:lnSpc>
            </a:pPr>
            <a:r>
              <a:rPr lang="en-US" sz="2800" b="1" dirty="0" smtClean="0"/>
              <a:t>Hamstring group</a:t>
            </a:r>
            <a:r>
              <a:rPr lang="en-US" sz="2800" dirty="0" smtClean="0"/>
              <a:t>: (</a:t>
            </a:r>
            <a:r>
              <a:rPr lang="en-US" sz="2800" b="1" dirty="0" smtClean="0"/>
              <a:t>Biceps </a:t>
            </a:r>
            <a:r>
              <a:rPr lang="en-US" sz="2800" b="1" dirty="0" err="1" smtClean="0"/>
              <a:t>femoris</a:t>
            </a:r>
            <a:r>
              <a:rPr lang="en-US" sz="2800" dirty="0" smtClean="0"/>
              <a:t>, </a:t>
            </a:r>
          </a:p>
          <a:p>
            <a:pPr eaLnBrk="1" hangingPunct="1">
              <a:lnSpc>
                <a:spcPct val="140000"/>
              </a:lnSpc>
              <a:buFontTx/>
              <a:buNone/>
            </a:pPr>
            <a:r>
              <a:rPr lang="en-US" sz="2800" dirty="0" smtClean="0"/>
              <a:t>	Semitendinosus, and Semimembranosus)</a:t>
            </a:r>
          </a:p>
          <a:p>
            <a:pPr lvl="1" eaLnBrk="1" hangingPunct="1">
              <a:lnSpc>
                <a:spcPct val="140000"/>
              </a:lnSpc>
            </a:pPr>
            <a:r>
              <a:rPr lang="en-US" sz="2800" dirty="0" smtClean="0"/>
              <a:t>Origin: </a:t>
            </a:r>
            <a:r>
              <a:rPr lang="en-US" sz="2800" dirty="0" err="1" smtClean="0"/>
              <a:t>Ischial</a:t>
            </a:r>
            <a:r>
              <a:rPr lang="en-US" sz="2800" dirty="0" smtClean="0"/>
              <a:t> tuberosity</a:t>
            </a:r>
          </a:p>
          <a:p>
            <a:pPr lvl="1" eaLnBrk="1" hangingPunct="1">
              <a:lnSpc>
                <a:spcPct val="140000"/>
              </a:lnSpc>
            </a:pPr>
            <a:r>
              <a:rPr lang="en-US" sz="2800" dirty="0" smtClean="0"/>
              <a:t>Insertion: Proximal tibia and fibula</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97282" name="Picture 2" descr="http://www.freakingnews.com/pictures/74000/The-Operation-Game-by-Rembrandt-74090.jpg"/>
          <p:cNvPicPr>
            <a:picLocks noChangeAspect="1" noChangeArrowheads="1"/>
          </p:cNvPicPr>
          <p:nvPr/>
        </p:nvPicPr>
        <p:blipFill>
          <a:blip r:embed="rId2">
            <a:extLst>
              <a:ext uri="{28A0092B-C50C-407E-A947-70E740481C1C}">
                <a14:useLocalDpi xmlns:a14="http://schemas.microsoft.com/office/drawing/2010/main" val="0"/>
              </a:ext>
            </a:extLst>
          </a:blip>
          <a:srcRect b="7446"/>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41763" y="345450"/>
            <a:ext cx="5202237" cy="792162"/>
          </a:xfrm>
          <a:prstGeom prst="rect">
            <a:avLst/>
          </a:prstGeom>
        </p:spPr>
        <p:txBody>
          <a:bodyPr anchor="ct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rPr>
              <a:t>Pulled Hamstrings and Charley Horse</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endParaRPr>
          </a:p>
        </p:txBody>
      </p:sp>
      <p:sp>
        <p:nvSpPr>
          <p:cNvPr id="10" name="Rounded Rectangular Callout 9"/>
          <p:cNvSpPr/>
          <p:nvPr/>
        </p:nvSpPr>
        <p:spPr>
          <a:xfrm>
            <a:off x="3850586" y="1300098"/>
            <a:ext cx="4830250" cy="3968815"/>
          </a:xfrm>
          <a:prstGeom prst="wedgeRoundRectCallout">
            <a:avLst>
              <a:gd name="adj1" fmla="val 20999"/>
              <a:gd name="adj2" fmla="val 78509"/>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smtClean="0">
                <a:solidFill>
                  <a:prstClr val="black">
                    <a:lumMod val="95000"/>
                    <a:lumOff val="5000"/>
                  </a:prstClr>
                </a:solidFill>
                <a:effectLst>
                  <a:outerShdw blurRad="38100" dist="38100" dir="2700000" algn="tl">
                    <a:srgbClr val="000000">
                      <a:alpha val="43137"/>
                    </a:srgbClr>
                  </a:outerShdw>
                </a:effectLst>
              </a:rPr>
              <a:t>Pulled Hamstring- </a:t>
            </a:r>
            <a:r>
              <a:rPr lang="en-US" sz="2000" dirty="0" smtClean="0">
                <a:solidFill>
                  <a:prstClr val="black">
                    <a:lumMod val="95000"/>
                    <a:lumOff val="5000"/>
                  </a:prstClr>
                </a:solidFill>
                <a:effectLst>
                  <a:outerShdw blurRad="38100" dist="38100" dir="2700000" algn="tl">
                    <a:srgbClr val="000000">
                      <a:alpha val="43137"/>
                    </a:srgbClr>
                  </a:outerShdw>
                </a:effectLst>
              </a:rPr>
              <a:t>A strain or partial tear of the proximal hamstring muscle. </a:t>
            </a:r>
          </a:p>
          <a:p>
            <a:pPr algn="ctr">
              <a:defRPr/>
            </a:pPr>
            <a:endParaRPr lang="en-US" sz="2000" dirty="0">
              <a:solidFill>
                <a:prstClr val="black">
                  <a:lumMod val="95000"/>
                  <a:lumOff val="5000"/>
                </a:prstClr>
              </a:solidFill>
              <a:effectLst>
                <a:outerShdw blurRad="38100" dist="38100" dir="2700000" algn="tl">
                  <a:srgbClr val="000000">
                    <a:alpha val="43137"/>
                  </a:srgbClr>
                </a:outerShdw>
              </a:effectLst>
            </a:endParaRPr>
          </a:p>
          <a:p>
            <a:pPr algn="ctr">
              <a:defRPr/>
            </a:pPr>
            <a:r>
              <a:rPr lang="en-US" sz="2000" b="1" dirty="0" smtClean="0">
                <a:solidFill>
                  <a:prstClr val="black">
                    <a:lumMod val="95000"/>
                    <a:lumOff val="5000"/>
                  </a:prstClr>
                </a:solidFill>
                <a:effectLst>
                  <a:outerShdw blurRad="38100" dist="38100" dir="2700000" algn="tl">
                    <a:srgbClr val="000000">
                      <a:alpha val="43137"/>
                    </a:srgbClr>
                  </a:outerShdw>
                </a:effectLst>
              </a:rPr>
              <a:t>Charley Horse- </a:t>
            </a:r>
            <a:r>
              <a:rPr lang="en-US" sz="2000" dirty="0" smtClean="0">
                <a:solidFill>
                  <a:prstClr val="black">
                    <a:lumMod val="95000"/>
                    <a:lumOff val="5000"/>
                  </a:prstClr>
                </a:solidFill>
                <a:effectLst>
                  <a:outerShdw blurRad="38100" dist="38100" dir="2700000" algn="tl">
                    <a:srgbClr val="000000">
                      <a:alpha val="43137"/>
                    </a:srgbClr>
                  </a:outerShdw>
                </a:effectLst>
              </a:rPr>
              <a:t>cramp or stiffness of muscles due to tearing of the muscle, followed by bleeding into the area. </a:t>
            </a:r>
          </a:p>
          <a:p>
            <a:pPr algn="ctr">
              <a:defRPr/>
            </a:pPr>
            <a:endParaRPr lang="en-US" sz="2000" dirty="0">
              <a:solidFill>
                <a:prstClr val="black">
                  <a:lumMod val="95000"/>
                  <a:lumOff val="5000"/>
                </a:prstClr>
              </a:solidFill>
              <a:effectLst>
                <a:outerShdw blurRad="38100" dist="38100" dir="2700000" algn="tl">
                  <a:srgbClr val="000000">
                    <a:alpha val="43137"/>
                  </a:srgbClr>
                </a:outerShdw>
              </a:effectLst>
            </a:endParaRPr>
          </a:p>
          <a:p>
            <a:pPr algn="ctr">
              <a:defRPr/>
            </a:pPr>
            <a:r>
              <a:rPr lang="en-US" sz="2000" dirty="0" smtClean="0">
                <a:solidFill>
                  <a:prstClr val="black">
                    <a:lumMod val="95000"/>
                    <a:lumOff val="5000"/>
                  </a:prstClr>
                </a:solidFill>
                <a:effectLst>
                  <a:outerShdw blurRad="38100" dist="38100" dir="2700000" algn="tl">
                    <a:srgbClr val="000000">
                      <a:alpha val="43137"/>
                    </a:srgbClr>
                  </a:outerShdw>
                </a:effectLst>
              </a:rPr>
              <a:t>Both are common in sports.</a:t>
            </a:r>
            <a:endParaRPr lang="en-US" sz="2000" dirty="0">
              <a:solidFill>
                <a:prstClr val="black">
                  <a:lumMod val="95000"/>
                  <a:lumOff val="5000"/>
                </a:prstClr>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stretch>
            <a:fillRect/>
          </a:stretch>
        </p:blipFill>
        <p:spPr>
          <a:xfrm>
            <a:off x="494506" y="792163"/>
            <a:ext cx="2857500" cy="4476750"/>
          </a:xfrm>
          <a:prstGeom prst="rect">
            <a:avLst/>
          </a:prstGeom>
        </p:spPr>
      </p:pic>
      <p:pic>
        <p:nvPicPr>
          <p:cNvPr id="5" name="Picture 4"/>
          <p:cNvPicPr>
            <a:picLocks noChangeAspect="1"/>
          </p:cNvPicPr>
          <p:nvPr/>
        </p:nvPicPr>
        <p:blipFill>
          <a:blip r:embed="rId4"/>
          <a:stretch>
            <a:fillRect/>
          </a:stretch>
        </p:blipFill>
        <p:spPr>
          <a:xfrm>
            <a:off x="289322" y="1143000"/>
            <a:ext cx="3333750" cy="4572000"/>
          </a:xfrm>
          <a:prstGeom prst="rect">
            <a:avLst/>
          </a:prstGeom>
        </p:spPr>
      </p:pic>
      <p:pic>
        <p:nvPicPr>
          <p:cNvPr id="7" name="Picture 6"/>
          <p:cNvPicPr>
            <a:picLocks noChangeAspect="1"/>
          </p:cNvPicPr>
          <p:nvPr/>
        </p:nvPicPr>
        <p:blipFill>
          <a:blip r:embed="rId5"/>
          <a:stretch>
            <a:fillRect/>
          </a:stretch>
        </p:blipFill>
        <p:spPr>
          <a:xfrm>
            <a:off x="697056" y="1782765"/>
            <a:ext cx="4839264" cy="4278311"/>
          </a:xfrm>
          <a:prstGeom prst="rect">
            <a:avLst/>
          </a:prstGeom>
        </p:spPr>
      </p:pic>
      <p:pic>
        <p:nvPicPr>
          <p:cNvPr id="11" name="Picture 10"/>
          <p:cNvPicPr>
            <a:picLocks noChangeAspect="1"/>
          </p:cNvPicPr>
          <p:nvPr/>
        </p:nvPicPr>
        <p:blipFill>
          <a:blip r:embed="rId6"/>
          <a:stretch>
            <a:fillRect/>
          </a:stretch>
        </p:blipFill>
        <p:spPr>
          <a:xfrm>
            <a:off x="1114264" y="2636795"/>
            <a:ext cx="3810000" cy="3048000"/>
          </a:xfrm>
          <a:prstGeom prst="rect">
            <a:avLst/>
          </a:prstGeom>
        </p:spPr>
      </p:pic>
      <p:pic>
        <p:nvPicPr>
          <p:cNvPr id="12" name="Picture 11"/>
          <p:cNvPicPr>
            <a:picLocks noChangeAspect="1"/>
          </p:cNvPicPr>
          <p:nvPr/>
        </p:nvPicPr>
        <p:blipFill>
          <a:blip r:embed="rId7"/>
          <a:stretch>
            <a:fillRect/>
          </a:stretch>
        </p:blipFill>
        <p:spPr>
          <a:xfrm>
            <a:off x="697056" y="2768667"/>
            <a:ext cx="4572000" cy="3429000"/>
          </a:xfrm>
          <a:prstGeom prst="rect">
            <a:avLst/>
          </a:prstGeom>
        </p:spPr>
      </p:pic>
      <p:pic>
        <p:nvPicPr>
          <p:cNvPr id="22" name="Picture 21"/>
          <p:cNvPicPr>
            <a:picLocks noChangeAspect="1"/>
          </p:cNvPicPr>
          <p:nvPr/>
        </p:nvPicPr>
        <p:blipFill>
          <a:blip r:embed="rId8"/>
          <a:stretch>
            <a:fillRect/>
          </a:stretch>
        </p:blipFill>
        <p:spPr>
          <a:xfrm>
            <a:off x="289322" y="3330042"/>
            <a:ext cx="5302428" cy="3227069"/>
          </a:xfrm>
          <a:prstGeom prst="rect">
            <a:avLst/>
          </a:prstGeom>
        </p:spPr>
      </p:pic>
      <p:cxnSp>
        <p:nvCxnSpPr>
          <p:cNvPr id="24" name="Straight Arrow Connector 23"/>
          <p:cNvCxnSpPr/>
          <p:nvPr/>
        </p:nvCxnSpPr>
        <p:spPr>
          <a:xfrm flipH="1" flipV="1">
            <a:off x="3283299" y="4871369"/>
            <a:ext cx="4426542" cy="1278649"/>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18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p:cTn id="46" dur="1000" fill="hold"/>
                                        <p:tgtEl>
                                          <p:spTgt spid="24"/>
                                        </p:tgtEl>
                                        <p:attrNameLst>
                                          <p:attrName>ppt_w</p:attrName>
                                        </p:attrNameLst>
                                      </p:cBhvr>
                                      <p:tavLst>
                                        <p:tav tm="0">
                                          <p:val>
                                            <p:fltVal val="0"/>
                                          </p:val>
                                        </p:tav>
                                        <p:tav tm="100000">
                                          <p:val>
                                            <p:strVal val="#ppt_w"/>
                                          </p:val>
                                        </p:tav>
                                      </p:tavLst>
                                    </p:anim>
                                    <p:anim calcmode="lin" valueType="num">
                                      <p:cBhvr>
                                        <p:cTn id="47" dur="1000" fill="hold"/>
                                        <p:tgtEl>
                                          <p:spTgt spid="24"/>
                                        </p:tgtEl>
                                        <p:attrNameLst>
                                          <p:attrName>ppt_h</p:attrName>
                                        </p:attrNameLst>
                                      </p:cBhvr>
                                      <p:tavLst>
                                        <p:tav tm="0">
                                          <p:val>
                                            <p:fltVal val="0"/>
                                          </p:val>
                                        </p:tav>
                                        <p:tav tm="100000">
                                          <p:val>
                                            <p:strVal val="#ppt_h"/>
                                          </p:val>
                                        </p:tav>
                                      </p:tavLst>
                                    </p:anim>
                                    <p:anim calcmode="lin" valueType="num">
                                      <p:cBhvr>
                                        <p:cTn id="48" dur="1000" fill="hold"/>
                                        <p:tgtEl>
                                          <p:spTgt spid="24"/>
                                        </p:tgtEl>
                                        <p:attrNameLst>
                                          <p:attrName>style.rotation</p:attrName>
                                        </p:attrNameLst>
                                      </p:cBhvr>
                                      <p:tavLst>
                                        <p:tav tm="0">
                                          <p:val>
                                            <p:fltVal val="90"/>
                                          </p:val>
                                        </p:tav>
                                        <p:tav tm="100000">
                                          <p:val>
                                            <p:fltVal val="0"/>
                                          </p:val>
                                        </p:tav>
                                      </p:tavLst>
                                    </p:anim>
                                    <p:animEffect transition="in" filter="fade">
                                      <p:cBhvr>
                                        <p:cTn id="49"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sz="3600" dirty="0" smtClean="0"/>
              <a:t>Major Skeletal Muscles</a:t>
            </a:r>
            <a:endParaRPr lang="en-US" dirty="0"/>
          </a:p>
        </p:txBody>
      </p:sp>
      <p:sp>
        <p:nvSpPr>
          <p:cNvPr id="83970" name="Content Placeholder 2"/>
          <p:cNvSpPr>
            <a:spLocks noGrp="1"/>
          </p:cNvSpPr>
          <p:nvPr>
            <p:ph sz="half" idx="1"/>
          </p:nvPr>
        </p:nvSpPr>
        <p:spPr>
          <a:xfrm>
            <a:off x="381000" y="990600"/>
            <a:ext cx="5715000" cy="5410200"/>
          </a:xfrm>
        </p:spPr>
        <p:txBody>
          <a:bodyPr/>
          <a:lstStyle/>
          <a:p>
            <a:pPr eaLnBrk="1" hangingPunct="1">
              <a:lnSpc>
                <a:spcPct val="165000"/>
              </a:lnSpc>
            </a:pPr>
            <a:r>
              <a:rPr lang="en-US" dirty="0" smtClean="0"/>
              <a:t>Muscles that move the femur, tibia, and fibula</a:t>
            </a:r>
          </a:p>
          <a:p>
            <a:pPr eaLnBrk="1" hangingPunct="1">
              <a:lnSpc>
                <a:spcPct val="165000"/>
              </a:lnSpc>
            </a:pPr>
            <a:r>
              <a:rPr lang="en-US" b="1" dirty="0" err="1" smtClean="0"/>
              <a:t>Tibialis</a:t>
            </a:r>
            <a:r>
              <a:rPr lang="en-US" b="1" dirty="0" smtClean="0"/>
              <a:t> anterior</a:t>
            </a:r>
          </a:p>
          <a:p>
            <a:pPr lvl="1" eaLnBrk="1" hangingPunct="1">
              <a:lnSpc>
                <a:spcPct val="165000"/>
              </a:lnSpc>
            </a:pPr>
            <a:r>
              <a:rPr lang="en-US" dirty="0" smtClean="0"/>
              <a:t>Origin: Tibia</a:t>
            </a:r>
          </a:p>
          <a:p>
            <a:pPr lvl="1" eaLnBrk="1" hangingPunct="1">
              <a:lnSpc>
                <a:spcPct val="165000"/>
              </a:lnSpc>
            </a:pPr>
            <a:r>
              <a:rPr lang="en-US" dirty="0" smtClean="0"/>
              <a:t>Insertion: First cuneiform </a:t>
            </a:r>
          </a:p>
          <a:p>
            <a:pPr lvl="1" eaLnBrk="1" hangingPunct="1">
              <a:lnSpc>
                <a:spcPct val="165000"/>
              </a:lnSpc>
              <a:buFontTx/>
              <a:buNone/>
            </a:pPr>
            <a:r>
              <a:rPr lang="en-US" dirty="0" smtClean="0"/>
              <a:t>	and first metatarsal</a:t>
            </a:r>
          </a:p>
          <a:p>
            <a:pPr lvl="1" eaLnBrk="1" hangingPunct="1">
              <a:lnSpc>
                <a:spcPct val="165000"/>
              </a:lnSpc>
            </a:pPr>
            <a:r>
              <a:rPr lang="en-US" dirty="0" smtClean="0"/>
              <a:t>Action: </a:t>
            </a:r>
            <a:r>
              <a:rPr lang="en-US" b="1" dirty="0" err="1" smtClean="0"/>
              <a:t>Dorsiflexes</a:t>
            </a:r>
            <a:r>
              <a:rPr lang="en-US" b="1" dirty="0" smtClean="0"/>
              <a:t> and </a:t>
            </a:r>
          </a:p>
          <a:p>
            <a:pPr lvl="1" eaLnBrk="1" hangingPunct="1">
              <a:lnSpc>
                <a:spcPct val="165000"/>
              </a:lnSpc>
              <a:buFontTx/>
              <a:buNone/>
            </a:pPr>
            <a:r>
              <a:rPr lang="en-US" b="1" dirty="0" smtClean="0"/>
              <a:t>	inverts the foot</a:t>
            </a:r>
          </a:p>
        </p:txBody>
      </p:sp>
      <p:pic>
        <p:nvPicPr>
          <p:cNvPr id="83971" name="Picture 6" descr="pap13_fig_11_22alect.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6080125" y="1035050"/>
            <a:ext cx="2397125"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97282" name="Picture 2" descr="http://www.freakingnews.com/pictures/74000/The-Operation-Game-by-Rembrandt-74090.jpg"/>
          <p:cNvPicPr>
            <a:picLocks noChangeAspect="1" noChangeArrowheads="1"/>
          </p:cNvPicPr>
          <p:nvPr/>
        </p:nvPicPr>
        <p:blipFill>
          <a:blip r:embed="rId2">
            <a:extLst>
              <a:ext uri="{28A0092B-C50C-407E-A947-70E740481C1C}">
                <a14:useLocalDpi xmlns:a14="http://schemas.microsoft.com/office/drawing/2010/main" val="0"/>
              </a:ext>
            </a:extLst>
          </a:blip>
          <a:srcRect b="7446"/>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638" y="134580"/>
            <a:ext cx="5202237" cy="792162"/>
          </a:xfrm>
          <a:prstGeom prst="rect">
            <a:avLst/>
          </a:prstGeom>
        </p:spPr>
        <p:txBody>
          <a:bodyPr anchor="ct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rPr>
              <a:t>Shin Splint Syndrome</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endParaRPr>
          </a:p>
        </p:txBody>
      </p:sp>
      <p:sp>
        <p:nvSpPr>
          <p:cNvPr id="10" name="Rounded Rectangular Callout 9"/>
          <p:cNvSpPr/>
          <p:nvPr/>
        </p:nvSpPr>
        <p:spPr>
          <a:xfrm>
            <a:off x="4079631" y="926742"/>
            <a:ext cx="4830250" cy="3968815"/>
          </a:xfrm>
          <a:prstGeom prst="wedgeRoundRectCallout">
            <a:avLst>
              <a:gd name="adj1" fmla="val 20999"/>
              <a:gd name="adj2" fmla="val 78509"/>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smtClean="0">
                <a:solidFill>
                  <a:prstClr val="black">
                    <a:lumMod val="95000"/>
                    <a:lumOff val="5000"/>
                  </a:prstClr>
                </a:solidFill>
                <a:effectLst>
                  <a:outerShdw blurRad="38100" dist="38100" dir="2700000" algn="tl">
                    <a:srgbClr val="000000">
                      <a:alpha val="43137"/>
                    </a:srgbClr>
                  </a:outerShdw>
                </a:effectLst>
              </a:rPr>
              <a:t>Pain or soreness along the tibia, specifically the medial, distal two-thirds. It may be caused by tendinitis of the anterior compartment muscles, especially the </a:t>
            </a:r>
            <a:r>
              <a:rPr lang="en-US" sz="2000" dirty="0" err="1" smtClean="0">
                <a:solidFill>
                  <a:prstClr val="black">
                    <a:lumMod val="95000"/>
                    <a:lumOff val="5000"/>
                  </a:prstClr>
                </a:solidFill>
                <a:effectLst>
                  <a:outerShdw blurRad="38100" dist="38100" dir="2700000" algn="tl">
                    <a:srgbClr val="000000">
                      <a:alpha val="43137"/>
                    </a:srgbClr>
                  </a:outerShdw>
                </a:effectLst>
              </a:rPr>
              <a:t>tibialis</a:t>
            </a:r>
            <a:r>
              <a:rPr lang="en-US" sz="2000" dirty="0" smtClean="0">
                <a:solidFill>
                  <a:prstClr val="black">
                    <a:lumMod val="95000"/>
                    <a:lumOff val="5000"/>
                  </a:prstClr>
                </a:solidFill>
                <a:effectLst>
                  <a:outerShdw blurRad="38100" dist="38100" dir="2700000" algn="tl">
                    <a:srgbClr val="000000">
                      <a:alpha val="43137"/>
                    </a:srgbClr>
                  </a:outerShdw>
                </a:effectLst>
              </a:rPr>
              <a:t> anterior muscle, inflammation of the periosteum around the tibia, or stress fractures of the tibia.</a:t>
            </a:r>
            <a:endParaRPr lang="en-US" sz="2000" dirty="0">
              <a:solidFill>
                <a:prstClr val="black">
                  <a:lumMod val="95000"/>
                  <a:lumOff val="5000"/>
                </a:prstClr>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stretch>
            <a:fillRect/>
          </a:stretch>
        </p:blipFill>
        <p:spPr>
          <a:xfrm>
            <a:off x="147638" y="926742"/>
            <a:ext cx="3810000" cy="3048000"/>
          </a:xfrm>
          <a:prstGeom prst="rect">
            <a:avLst/>
          </a:prstGeom>
        </p:spPr>
      </p:pic>
      <p:pic>
        <p:nvPicPr>
          <p:cNvPr id="5" name="Picture 4"/>
          <p:cNvPicPr>
            <a:picLocks noChangeAspect="1"/>
          </p:cNvPicPr>
          <p:nvPr/>
        </p:nvPicPr>
        <p:blipFill>
          <a:blip r:embed="rId4"/>
          <a:stretch>
            <a:fillRect/>
          </a:stretch>
        </p:blipFill>
        <p:spPr>
          <a:xfrm>
            <a:off x="0" y="1214438"/>
            <a:ext cx="4356243" cy="3529012"/>
          </a:xfrm>
          <a:prstGeom prst="rect">
            <a:avLst/>
          </a:prstGeom>
        </p:spPr>
      </p:pic>
    </p:spTree>
    <p:extLst>
      <p:ext uri="{BB962C8B-B14F-4D97-AF65-F5344CB8AC3E}">
        <p14:creationId xmlns:p14="http://schemas.microsoft.com/office/powerpoint/2010/main" val="271984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sz="4000" dirty="0" smtClean="0"/>
              <a:t>Major Skeletal Muscles</a:t>
            </a:r>
            <a:endParaRPr lang="en-US" dirty="0"/>
          </a:p>
        </p:txBody>
      </p:sp>
      <p:sp>
        <p:nvSpPr>
          <p:cNvPr id="86018" name="Content Placeholder 2"/>
          <p:cNvSpPr>
            <a:spLocks noGrp="1"/>
          </p:cNvSpPr>
          <p:nvPr>
            <p:ph sz="half" idx="1"/>
          </p:nvPr>
        </p:nvSpPr>
        <p:spPr>
          <a:xfrm>
            <a:off x="292100" y="915988"/>
            <a:ext cx="8534400" cy="5638800"/>
          </a:xfrm>
        </p:spPr>
        <p:txBody>
          <a:bodyPr/>
          <a:lstStyle/>
          <a:p>
            <a:pPr marL="404813" lvl="1" indent="-290513" eaLnBrk="1" hangingPunct="1">
              <a:buClr>
                <a:schemeClr val="tx2"/>
              </a:buClr>
              <a:buSzPct val="80000"/>
              <a:buFontTx/>
              <a:buBlip>
                <a:blip r:embed="rId3"/>
              </a:buBlip>
            </a:pPr>
            <a:r>
              <a:rPr lang="en-US" dirty="0" smtClean="0"/>
              <a:t>Muscles that </a:t>
            </a:r>
            <a:r>
              <a:rPr lang="en-US" b="1" dirty="0" smtClean="0"/>
              <a:t>plantar flex the foot </a:t>
            </a:r>
            <a:r>
              <a:rPr lang="en-US" dirty="0" smtClean="0"/>
              <a:t>at the ankle joint (standing on “tip toes”)</a:t>
            </a:r>
          </a:p>
          <a:p>
            <a:pPr eaLnBrk="1" hangingPunct="1"/>
            <a:r>
              <a:rPr lang="en-US" dirty="0" smtClean="0"/>
              <a:t>Gastrocnemius and soleus muscles</a:t>
            </a:r>
          </a:p>
          <a:p>
            <a:pPr eaLnBrk="1" hangingPunct="1">
              <a:buFontTx/>
              <a:buNone/>
            </a:pPr>
            <a:r>
              <a:rPr lang="en-US" dirty="0" smtClean="0"/>
              <a:t>	function as one – often called the</a:t>
            </a:r>
          </a:p>
          <a:p>
            <a:pPr eaLnBrk="1" hangingPunct="1">
              <a:buFontTx/>
              <a:buNone/>
            </a:pPr>
            <a:r>
              <a:rPr lang="en-US" dirty="0" smtClean="0"/>
              <a:t>	</a:t>
            </a:r>
            <a:r>
              <a:rPr lang="en-US" dirty="0" err="1" smtClean="0"/>
              <a:t>gastrocsoleus</a:t>
            </a:r>
            <a:r>
              <a:rPr lang="en-US" dirty="0" smtClean="0"/>
              <a:t> muscle</a:t>
            </a:r>
          </a:p>
          <a:p>
            <a:pPr marL="404813" lvl="1" indent="-290513" eaLnBrk="1" hangingPunct="1"/>
            <a:r>
              <a:rPr lang="en-US" dirty="0" smtClean="0"/>
              <a:t>Origin: Femur, capsule of </a:t>
            </a:r>
          </a:p>
          <a:p>
            <a:pPr marL="404813" lvl="1" indent="-290513" eaLnBrk="1" hangingPunct="1">
              <a:buFontTx/>
              <a:buNone/>
            </a:pPr>
            <a:r>
              <a:rPr lang="en-US" dirty="0" smtClean="0"/>
              <a:t>	knee, and head of fibula</a:t>
            </a:r>
          </a:p>
          <a:p>
            <a:pPr marL="404813" lvl="1" indent="-290513" eaLnBrk="1" hangingPunct="1"/>
            <a:r>
              <a:rPr lang="en-US" dirty="0" smtClean="0"/>
              <a:t>Insertion: Calcaneus by way </a:t>
            </a:r>
          </a:p>
          <a:p>
            <a:pPr marL="404813" lvl="1" indent="-290513" eaLnBrk="1" hangingPunct="1">
              <a:buFontTx/>
              <a:buNone/>
            </a:pPr>
            <a:r>
              <a:rPr lang="en-US" dirty="0" smtClean="0"/>
              <a:t>	of calcaneal (Achilles) tendon</a:t>
            </a:r>
          </a:p>
        </p:txBody>
      </p:sp>
      <p:pic>
        <p:nvPicPr>
          <p:cNvPr id="86019" name="Picture 6" descr="pap13_fig_11_22cdlect.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5618163" y="1658938"/>
            <a:ext cx="3214687" cy="4878387"/>
          </a:xfrm>
          <a:prstGeom prst="rect">
            <a:avLst/>
          </a:prstGeom>
          <a:noFill/>
          <a:ln w="9525">
            <a:noFill/>
            <a:miter lim="800000"/>
            <a:headEnd/>
            <a:tailEnd/>
          </a:ln>
        </p:spPr>
      </p:pic>
      <p:cxnSp>
        <p:nvCxnSpPr>
          <p:cNvPr id="4" name="Straight Connector 3"/>
          <p:cNvCxnSpPr/>
          <p:nvPr/>
        </p:nvCxnSpPr>
        <p:spPr>
          <a:xfrm flipV="1">
            <a:off x="6475228" y="3583172"/>
            <a:ext cx="297712" cy="404037"/>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97282" name="Picture 2" descr="http://www.freakingnews.com/pictures/74000/The-Operation-Game-by-Rembrandt-74090.jpg"/>
          <p:cNvPicPr>
            <a:picLocks noChangeAspect="1" noChangeArrowheads="1"/>
          </p:cNvPicPr>
          <p:nvPr/>
        </p:nvPicPr>
        <p:blipFill>
          <a:blip r:embed="rId2">
            <a:extLst>
              <a:ext uri="{28A0092B-C50C-407E-A947-70E740481C1C}">
                <a14:useLocalDpi xmlns:a14="http://schemas.microsoft.com/office/drawing/2010/main" val="0"/>
              </a:ext>
            </a:extLst>
          </a:blip>
          <a:srcRect b="7446"/>
          <a:stretch>
            <a:fillRect/>
          </a:stretch>
        </p:blipFill>
        <p:spPr bwMode="auto">
          <a:xfrm>
            <a:off x="3842750"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638" y="134580"/>
            <a:ext cx="5202237" cy="792162"/>
          </a:xfrm>
          <a:prstGeom prst="rect">
            <a:avLst/>
          </a:prstGeom>
        </p:spPr>
        <p:txBody>
          <a:bodyPr anchor="ct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rPr>
              <a:t>Plantar Fasciitis</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endParaRPr>
          </a:p>
        </p:txBody>
      </p:sp>
      <p:sp>
        <p:nvSpPr>
          <p:cNvPr id="10" name="Rounded Rectangular Callout 9"/>
          <p:cNvSpPr/>
          <p:nvPr/>
        </p:nvSpPr>
        <p:spPr>
          <a:xfrm>
            <a:off x="4079631" y="926742"/>
            <a:ext cx="4830250" cy="3968815"/>
          </a:xfrm>
          <a:prstGeom prst="wedgeRoundRectCallout">
            <a:avLst>
              <a:gd name="adj1" fmla="val 20999"/>
              <a:gd name="adj2" fmla="val 78509"/>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smtClean="0">
                <a:solidFill>
                  <a:prstClr val="black">
                    <a:lumMod val="95000"/>
                    <a:lumOff val="5000"/>
                  </a:prstClr>
                </a:solidFill>
              </a:rPr>
              <a:t>Planter fasciitis or painful heel syndrome is an inflammatory reaction due to chronic irritation of the plantar aponeurosis (fascia) at its origin on the calcaneus (heel bone). </a:t>
            </a:r>
            <a:endParaRPr lang="en-US" sz="2000" dirty="0">
              <a:solidFill>
                <a:prstClr val="black">
                  <a:lumMod val="95000"/>
                  <a:lumOff val="5000"/>
                </a:prstClr>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stretch>
            <a:fillRect/>
          </a:stretch>
        </p:blipFill>
        <p:spPr>
          <a:xfrm>
            <a:off x="154033" y="844371"/>
            <a:ext cx="3810000" cy="3048000"/>
          </a:xfrm>
          <a:prstGeom prst="rect">
            <a:avLst/>
          </a:prstGeom>
        </p:spPr>
      </p:pic>
      <p:pic>
        <p:nvPicPr>
          <p:cNvPr id="5" name="Picture 4"/>
          <p:cNvPicPr>
            <a:picLocks noChangeAspect="1"/>
          </p:cNvPicPr>
          <p:nvPr/>
        </p:nvPicPr>
        <p:blipFill>
          <a:blip r:embed="rId4"/>
          <a:stretch>
            <a:fillRect/>
          </a:stretch>
        </p:blipFill>
        <p:spPr>
          <a:xfrm>
            <a:off x="3775487" y="3771357"/>
            <a:ext cx="4928397" cy="2851966"/>
          </a:xfrm>
          <a:prstGeom prst="rect">
            <a:avLst/>
          </a:prstGeom>
        </p:spPr>
      </p:pic>
      <p:pic>
        <p:nvPicPr>
          <p:cNvPr id="6" name="Picture 5"/>
          <p:cNvPicPr>
            <a:picLocks noChangeAspect="1"/>
          </p:cNvPicPr>
          <p:nvPr/>
        </p:nvPicPr>
        <p:blipFill>
          <a:blip r:embed="rId5"/>
          <a:stretch>
            <a:fillRect/>
          </a:stretch>
        </p:blipFill>
        <p:spPr>
          <a:xfrm>
            <a:off x="253034" y="3740088"/>
            <a:ext cx="4271341" cy="2310938"/>
          </a:xfrm>
          <a:prstGeom prst="rect">
            <a:avLst/>
          </a:prstGeom>
        </p:spPr>
      </p:pic>
    </p:spTree>
    <p:extLst>
      <p:ext uri="{BB962C8B-B14F-4D97-AF65-F5344CB8AC3E}">
        <p14:creationId xmlns:p14="http://schemas.microsoft.com/office/powerpoint/2010/main" val="189715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97282" name="Picture 2" descr="http://www.freakingnews.com/pictures/74000/The-Operation-Game-by-Rembrandt-74090.jpg"/>
          <p:cNvPicPr>
            <a:picLocks noChangeAspect="1" noChangeArrowheads="1"/>
          </p:cNvPicPr>
          <p:nvPr/>
        </p:nvPicPr>
        <p:blipFill>
          <a:blip r:embed="rId2">
            <a:extLst>
              <a:ext uri="{28A0092B-C50C-407E-A947-70E740481C1C}">
                <a14:useLocalDpi xmlns:a14="http://schemas.microsoft.com/office/drawing/2010/main" val="0"/>
              </a:ext>
            </a:extLst>
          </a:blip>
          <a:srcRect b="7446"/>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85941" y="304792"/>
            <a:ext cx="5202237" cy="792162"/>
          </a:xfrm>
          <a:prstGeom prst="rect">
            <a:avLst/>
          </a:prstGeom>
        </p:spPr>
        <p:txBody>
          <a:bodyPr anchor="ct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rPr>
              <a:t>Disorders: </a:t>
            </a:r>
            <a:r>
              <a:rPr lang="en-US" sz="4000" spc="-100" dirty="0" err="1" smtClean="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rPr>
              <a:t>Homostatic</a:t>
            </a: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rPr>
              <a:t> Imbalances</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endParaRPr>
          </a:p>
        </p:txBody>
      </p:sp>
      <p:sp>
        <p:nvSpPr>
          <p:cNvPr id="10" name="Rounded Rectangular Callout 9"/>
          <p:cNvSpPr/>
          <p:nvPr/>
        </p:nvSpPr>
        <p:spPr>
          <a:xfrm>
            <a:off x="3629891" y="1205344"/>
            <a:ext cx="5389418" cy="4322619"/>
          </a:xfrm>
          <a:prstGeom prst="wedgeRoundRectCallout">
            <a:avLst>
              <a:gd name="adj1" fmla="val 20999"/>
              <a:gd name="adj2" fmla="val 78509"/>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smtClean="0">
                <a:solidFill>
                  <a:prstClr val="black">
                    <a:lumMod val="95000"/>
                    <a:lumOff val="5000"/>
                  </a:prstClr>
                </a:solidFill>
              </a:rPr>
              <a:t>Running injuries:</a:t>
            </a:r>
            <a:r>
              <a:rPr lang="en-US" sz="2000" dirty="0" smtClean="0">
                <a:solidFill>
                  <a:prstClr val="black">
                    <a:lumMod val="95000"/>
                    <a:lumOff val="5000"/>
                  </a:prstClr>
                </a:solidFill>
              </a:rPr>
              <a:t> Although minor injuries, some can become </a:t>
            </a:r>
            <a:r>
              <a:rPr lang="en-US" sz="2000" dirty="0">
                <a:solidFill>
                  <a:prstClr val="black">
                    <a:lumMod val="95000"/>
                    <a:lumOff val="5000"/>
                  </a:prstClr>
                </a:solidFill>
              </a:rPr>
              <a:t>q</a:t>
            </a:r>
            <a:r>
              <a:rPr lang="en-US" sz="2000" dirty="0" smtClean="0">
                <a:solidFill>
                  <a:prstClr val="black">
                    <a:lumMod val="95000"/>
                    <a:lumOff val="5000"/>
                  </a:prstClr>
                </a:solidFill>
              </a:rPr>
              <a:t>uite serious. Among runners this is the most commonly found in the ankle, knee, Achilles tendon, hip, groin, foot, and back.</a:t>
            </a:r>
          </a:p>
          <a:p>
            <a:pPr algn="ctr">
              <a:defRPr/>
            </a:pPr>
            <a:endParaRPr lang="en-US" sz="2000" dirty="0">
              <a:solidFill>
                <a:prstClr val="black">
                  <a:lumMod val="95000"/>
                  <a:lumOff val="5000"/>
                </a:prstClr>
              </a:solidFill>
              <a:effectLst>
                <a:outerShdw blurRad="38100" dist="38100" dir="2700000" algn="tl">
                  <a:srgbClr val="000000">
                    <a:alpha val="43137"/>
                  </a:srgbClr>
                </a:outerShdw>
              </a:effectLst>
            </a:endParaRPr>
          </a:p>
          <a:p>
            <a:pPr algn="ctr">
              <a:defRPr/>
            </a:pPr>
            <a:r>
              <a:rPr lang="en-US" sz="2000" b="1" dirty="0" smtClean="0">
                <a:solidFill>
                  <a:prstClr val="black">
                    <a:lumMod val="95000"/>
                    <a:lumOff val="5000"/>
                  </a:prstClr>
                </a:solidFill>
                <a:effectLst>
                  <a:outerShdw blurRad="38100" dist="38100" dir="2700000" algn="tl">
                    <a:srgbClr val="000000">
                      <a:alpha val="43137"/>
                    </a:srgbClr>
                  </a:outerShdw>
                </a:effectLst>
              </a:rPr>
              <a:t>Compartmen</a:t>
            </a:r>
            <a:r>
              <a:rPr lang="en-US" sz="2000" dirty="0" smtClean="0">
                <a:solidFill>
                  <a:prstClr val="black">
                    <a:lumMod val="95000"/>
                    <a:lumOff val="5000"/>
                  </a:prstClr>
                </a:solidFill>
                <a:effectLst>
                  <a:outerShdw blurRad="38100" dist="38100" dir="2700000" algn="tl">
                    <a:srgbClr val="000000">
                      <a:alpha val="43137"/>
                    </a:srgbClr>
                  </a:outerShdw>
                </a:effectLst>
              </a:rPr>
              <a:t>t </a:t>
            </a:r>
            <a:r>
              <a:rPr lang="en-US" sz="2000" b="1" dirty="0" smtClean="0">
                <a:solidFill>
                  <a:prstClr val="black">
                    <a:lumMod val="95000"/>
                    <a:lumOff val="5000"/>
                  </a:prstClr>
                </a:solidFill>
              </a:rPr>
              <a:t>syndrome:</a:t>
            </a:r>
            <a:r>
              <a:rPr lang="en-US" sz="2000" dirty="0" smtClean="0">
                <a:solidFill>
                  <a:prstClr val="black">
                    <a:lumMod val="95000"/>
                    <a:lumOff val="5000"/>
                  </a:prstClr>
                </a:solidFill>
              </a:rPr>
              <a:t> External or internal pressure constricts the structures within a compartment, resulting in damaged blood vessels and subsequent reduction of blood supply to the compartments. Treatment for this is </a:t>
            </a:r>
            <a:r>
              <a:rPr lang="en-US" sz="2000" b="1" dirty="0" err="1" smtClean="0">
                <a:solidFill>
                  <a:prstClr val="black">
                    <a:lumMod val="95000"/>
                    <a:lumOff val="5000"/>
                  </a:prstClr>
                </a:solidFill>
              </a:rPr>
              <a:t>fasciotomy</a:t>
            </a:r>
            <a:r>
              <a:rPr lang="en-US" sz="2000" dirty="0" smtClean="0">
                <a:solidFill>
                  <a:prstClr val="black">
                    <a:lumMod val="95000"/>
                    <a:lumOff val="5000"/>
                  </a:prstClr>
                </a:solidFill>
              </a:rPr>
              <a:t> which is a surgical procedure in which the fascia muscle is cut to relieve pressure.</a:t>
            </a:r>
            <a:endParaRPr lang="en-US" sz="2000" dirty="0">
              <a:solidFill>
                <a:prstClr val="black">
                  <a:lumMod val="95000"/>
                  <a:lumOff val="5000"/>
                </a:prstClr>
              </a:solidFill>
            </a:endParaRPr>
          </a:p>
        </p:txBody>
      </p:sp>
      <p:pic>
        <p:nvPicPr>
          <p:cNvPr id="5" name="Picture 4"/>
          <p:cNvPicPr>
            <a:picLocks noChangeAspect="1"/>
          </p:cNvPicPr>
          <p:nvPr/>
        </p:nvPicPr>
        <p:blipFill>
          <a:blip r:embed="rId3"/>
          <a:stretch>
            <a:fillRect/>
          </a:stretch>
        </p:blipFill>
        <p:spPr>
          <a:xfrm>
            <a:off x="370604" y="721376"/>
            <a:ext cx="4418018" cy="4633127"/>
          </a:xfrm>
          <a:prstGeom prst="rect">
            <a:avLst/>
          </a:prstGeom>
        </p:spPr>
      </p:pic>
      <p:pic>
        <p:nvPicPr>
          <p:cNvPr id="6" name="Picture 5"/>
          <p:cNvPicPr>
            <a:picLocks noChangeAspect="1"/>
          </p:cNvPicPr>
          <p:nvPr/>
        </p:nvPicPr>
        <p:blipFill>
          <a:blip r:embed="rId4"/>
          <a:stretch>
            <a:fillRect/>
          </a:stretch>
        </p:blipFill>
        <p:spPr>
          <a:xfrm>
            <a:off x="331926" y="2274875"/>
            <a:ext cx="5992674" cy="4328042"/>
          </a:xfrm>
          <a:prstGeom prst="rect">
            <a:avLst/>
          </a:prstGeom>
        </p:spPr>
      </p:pic>
      <p:pic>
        <p:nvPicPr>
          <p:cNvPr id="7" name="Picture 6"/>
          <p:cNvPicPr>
            <a:picLocks noChangeAspect="1"/>
          </p:cNvPicPr>
          <p:nvPr/>
        </p:nvPicPr>
        <p:blipFill>
          <a:blip r:embed="rId5"/>
          <a:stretch>
            <a:fillRect/>
          </a:stretch>
        </p:blipFill>
        <p:spPr>
          <a:xfrm>
            <a:off x="541482" y="1510135"/>
            <a:ext cx="5041899" cy="3425906"/>
          </a:xfrm>
          <a:prstGeom prst="rect">
            <a:avLst/>
          </a:prstGeom>
        </p:spPr>
      </p:pic>
    </p:spTree>
    <p:extLst>
      <p:ext uri="{BB962C8B-B14F-4D97-AF65-F5344CB8AC3E}">
        <p14:creationId xmlns:p14="http://schemas.microsoft.com/office/powerpoint/2010/main" val="387362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pap13_fig_11_20a_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0600" y="292100"/>
            <a:ext cx="4637088" cy="628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2"/>
          <p:cNvSpPr>
            <a:spLocks noChangeArrowheads="1"/>
          </p:cNvSpPr>
          <p:nvPr/>
        </p:nvSpPr>
        <p:spPr bwMode="auto">
          <a:xfrm>
            <a:off x="1257300" y="6084888"/>
            <a:ext cx="662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pPr algn="ctr"/>
            <a:r>
              <a:rPr lang="en-US" altLang="en-US" sz="1400"/>
              <a:t>(a) Anterior superficial view (the femoral triangle is indicated by a dashed line)</a:t>
            </a:r>
            <a:endParaRPr lang="en-US" altLang="en-US" sz="1400">
              <a:latin typeface="Times New Roman" pitchFamily="-105" charset="0"/>
              <a:cs typeface="Times New Roman" pitchFamily="-105" charset="0"/>
            </a:endParaRPr>
          </a:p>
        </p:txBody>
      </p:sp>
      <p:cxnSp>
        <p:nvCxnSpPr>
          <p:cNvPr id="49" name="Straight Connector 48"/>
          <p:cNvCxnSpPr>
            <a:cxnSpLocks noChangeShapeType="1"/>
          </p:cNvCxnSpPr>
          <p:nvPr/>
        </p:nvCxnSpPr>
        <p:spPr bwMode="auto">
          <a:xfrm rot="10800000" flipV="1">
            <a:off x="4911725" y="985838"/>
            <a:ext cx="1666875" cy="0"/>
          </a:xfrm>
          <a:prstGeom prst="line">
            <a:avLst/>
          </a:prstGeom>
          <a:noFill/>
          <a:ln w="15875">
            <a:solidFill>
              <a:schemeClr val="tx1"/>
            </a:solidFill>
            <a:round/>
            <a:headEnd/>
            <a:tailEnd/>
          </a:ln>
          <a:effectLst>
            <a:outerShdw blurRad="25400" dist="12700" dir="5700025" rotWithShape="0">
              <a:schemeClr val="bg1"/>
            </a:outerShdw>
          </a:effectLst>
        </p:spPr>
      </p:cxnSp>
      <p:sp>
        <p:nvSpPr>
          <p:cNvPr id="62469" name="Rectangle 18"/>
          <p:cNvSpPr>
            <a:spLocks noChangeArrowheads="1"/>
          </p:cNvSpPr>
          <p:nvPr/>
        </p:nvSpPr>
        <p:spPr bwMode="auto">
          <a:xfrm>
            <a:off x="338138" y="1185863"/>
            <a:ext cx="13335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Iliac crest</a:t>
            </a:r>
            <a:endParaRPr lang="en-US" altLang="en-US" sz="1200">
              <a:latin typeface="Times New Roman" pitchFamily="-105" charset="0"/>
              <a:cs typeface="Times New Roman" pitchFamily="-105" charset="0"/>
            </a:endParaRPr>
          </a:p>
        </p:txBody>
      </p:sp>
      <p:sp>
        <p:nvSpPr>
          <p:cNvPr id="62470" name="Rectangle 18"/>
          <p:cNvSpPr>
            <a:spLocks noChangeArrowheads="1"/>
          </p:cNvSpPr>
          <p:nvPr/>
        </p:nvSpPr>
        <p:spPr bwMode="auto">
          <a:xfrm>
            <a:off x="338138" y="1933575"/>
            <a:ext cx="2571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Femoral triangle</a:t>
            </a:r>
            <a:endParaRPr lang="en-US" altLang="en-US" sz="1200">
              <a:latin typeface="Times New Roman" pitchFamily="-105" charset="0"/>
              <a:cs typeface="Times New Roman" pitchFamily="-105" charset="0"/>
            </a:endParaRPr>
          </a:p>
        </p:txBody>
      </p:sp>
      <p:sp>
        <p:nvSpPr>
          <p:cNvPr id="62471" name="Rectangle 18"/>
          <p:cNvSpPr>
            <a:spLocks noChangeArrowheads="1"/>
          </p:cNvSpPr>
          <p:nvPr/>
        </p:nvSpPr>
        <p:spPr bwMode="auto">
          <a:xfrm>
            <a:off x="338138" y="4513263"/>
            <a:ext cx="2571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Section of fascia lata (cut)</a:t>
            </a:r>
            <a:endParaRPr lang="en-US" altLang="en-US" sz="1200">
              <a:latin typeface="Times New Roman" pitchFamily="-105" charset="0"/>
              <a:cs typeface="Times New Roman" pitchFamily="-105" charset="0"/>
            </a:endParaRPr>
          </a:p>
        </p:txBody>
      </p:sp>
      <p:sp>
        <p:nvSpPr>
          <p:cNvPr id="62472" name="Rectangle 18"/>
          <p:cNvSpPr>
            <a:spLocks noChangeArrowheads="1"/>
          </p:cNvSpPr>
          <p:nvPr/>
        </p:nvSpPr>
        <p:spPr bwMode="auto">
          <a:xfrm>
            <a:off x="338138" y="431800"/>
            <a:ext cx="2571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Twelfth rib</a:t>
            </a:r>
            <a:endParaRPr lang="en-US" altLang="en-US" sz="1200">
              <a:latin typeface="Times New Roman" pitchFamily="-105" charset="0"/>
              <a:cs typeface="Times New Roman" pitchFamily="-105" charset="0"/>
            </a:endParaRPr>
          </a:p>
        </p:txBody>
      </p:sp>
      <p:sp>
        <p:nvSpPr>
          <p:cNvPr id="62473" name="Rectangle 18"/>
          <p:cNvSpPr>
            <a:spLocks noChangeArrowheads="1"/>
          </p:cNvSpPr>
          <p:nvPr/>
        </p:nvSpPr>
        <p:spPr bwMode="auto">
          <a:xfrm>
            <a:off x="6572250" y="815975"/>
            <a:ext cx="2571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Psoas minor</a:t>
            </a:r>
            <a:endParaRPr lang="en-US" altLang="en-US" sz="1200">
              <a:latin typeface="Times New Roman" pitchFamily="-105" charset="0"/>
              <a:cs typeface="Times New Roman" pitchFamily="-105" charset="0"/>
            </a:endParaRPr>
          </a:p>
        </p:txBody>
      </p:sp>
      <p:sp>
        <p:nvSpPr>
          <p:cNvPr id="62474" name="Rectangle 18"/>
          <p:cNvSpPr>
            <a:spLocks noChangeArrowheads="1"/>
          </p:cNvSpPr>
          <p:nvPr/>
        </p:nvSpPr>
        <p:spPr bwMode="auto">
          <a:xfrm>
            <a:off x="338138" y="893763"/>
            <a:ext cx="2571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Quadratus lumborum</a:t>
            </a:r>
            <a:endParaRPr lang="en-US" altLang="en-US" sz="1200">
              <a:latin typeface="Times New Roman" pitchFamily="-105" charset="0"/>
              <a:cs typeface="Times New Roman" pitchFamily="-105" charset="0"/>
            </a:endParaRPr>
          </a:p>
        </p:txBody>
      </p:sp>
      <p:sp>
        <p:nvSpPr>
          <p:cNvPr id="62475" name="Rectangle 18"/>
          <p:cNvSpPr>
            <a:spLocks noChangeArrowheads="1"/>
          </p:cNvSpPr>
          <p:nvPr/>
        </p:nvSpPr>
        <p:spPr bwMode="auto">
          <a:xfrm>
            <a:off x="6572250" y="1395413"/>
            <a:ext cx="25717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PSOAS MAJOR</a:t>
            </a:r>
            <a:endParaRPr lang="en-US" altLang="en-US" sz="1200">
              <a:latin typeface="Times New Roman" pitchFamily="-105" charset="0"/>
              <a:cs typeface="Times New Roman" pitchFamily="-105" charset="0"/>
            </a:endParaRPr>
          </a:p>
        </p:txBody>
      </p:sp>
      <p:sp>
        <p:nvSpPr>
          <p:cNvPr id="62476" name="Rectangle 18"/>
          <p:cNvSpPr>
            <a:spLocks noChangeArrowheads="1"/>
          </p:cNvSpPr>
          <p:nvPr/>
        </p:nvSpPr>
        <p:spPr bwMode="auto">
          <a:xfrm>
            <a:off x="338138" y="1609725"/>
            <a:ext cx="2571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Anterior superior iliac spine</a:t>
            </a:r>
            <a:endParaRPr lang="en-US" altLang="en-US" sz="1200">
              <a:latin typeface="Times New Roman" pitchFamily="-105" charset="0"/>
              <a:cs typeface="Times New Roman" pitchFamily="-105" charset="0"/>
            </a:endParaRPr>
          </a:p>
        </p:txBody>
      </p:sp>
      <p:sp>
        <p:nvSpPr>
          <p:cNvPr id="62477" name="Rectangle 18"/>
          <p:cNvSpPr>
            <a:spLocks noChangeArrowheads="1"/>
          </p:cNvSpPr>
          <p:nvPr/>
        </p:nvSpPr>
        <p:spPr bwMode="auto">
          <a:xfrm>
            <a:off x="338138" y="1409700"/>
            <a:ext cx="2571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ILIACUS</a:t>
            </a:r>
            <a:endParaRPr lang="en-US" altLang="en-US" sz="1200">
              <a:latin typeface="Times New Roman" pitchFamily="-105" charset="0"/>
              <a:cs typeface="Times New Roman" pitchFamily="-105" charset="0"/>
            </a:endParaRPr>
          </a:p>
        </p:txBody>
      </p:sp>
      <p:sp>
        <p:nvSpPr>
          <p:cNvPr id="62478" name="Rectangle 18"/>
          <p:cNvSpPr>
            <a:spLocks noChangeArrowheads="1"/>
          </p:cNvSpPr>
          <p:nvPr/>
        </p:nvSpPr>
        <p:spPr bwMode="auto">
          <a:xfrm>
            <a:off x="6572250" y="2071688"/>
            <a:ext cx="2571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Sacrum</a:t>
            </a:r>
            <a:endParaRPr lang="en-US" altLang="en-US" sz="1200">
              <a:latin typeface="Times New Roman" pitchFamily="-105" charset="0"/>
              <a:cs typeface="Times New Roman" pitchFamily="-105" charset="0"/>
            </a:endParaRPr>
          </a:p>
        </p:txBody>
      </p:sp>
      <p:sp>
        <p:nvSpPr>
          <p:cNvPr id="62479" name="Rectangle 18"/>
          <p:cNvSpPr>
            <a:spLocks noChangeArrowheads="1"/>
          </p:cNvSpPr>
          <p:nvPr/>
        </p:nvSpPr>
        <p:spPr bwMode="auto">
          <a:xfrm>
            <a:off x="338138" y="2235200"/>
            <a:ext cx="2571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TENSOR FASCIAE LATAE</a:t>
            </a:r>
            <a:endParaRPr lang="en-US" altLang="en-US" sz="1200">
              <a:latin typeface="Times New Roman" pitchFamily="-105" charset="0"/>
              <a:cs typeface="Times New Roman" pitchFamily="-105" charset="0"/>
            </a:endParaRPr>
          </a:p>
        </p:txBody>
      </p:sp>
      <p:sp>
        <p:nvSpPr>
          <p:cNvPr id="62480" name="Rectangle 18"/>
          <p:cNvSpPr>
            <a:spLocks noChangeArrowheads="1"/>
          </p:cNvSpPr>
          <p:nvPr/>
        </p:nvSpPr>
        <p:spPr bwMode="auto">
          <a:xfrm>
            <a:off x="338138" y="2501900"/>
            <a:ext cx="2571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SARTORIUS</a:t>
            </a:r>
            <a:endParaRPr lang="en-US" altLang="en-US" sz="1200">
              <a:latin typeface="Times New Roman" pitchFamily="-105" charset="0"/>
              <a:cs typeface="Times New Roman" pitchFamily="-105" charset="0"/>
            </a:endParaRPr>
          </a:p>
        </p:txBody>
      </p:sp>
      <p:sp>
        <p:nvSpPr>
          <p:cNvPr id="62481" name="Rectangle 18"/>
          <p:cNvSpPr>
            <a:spLocks noChangeArrowheads="1"/>
          </p:cNvSpPr>
          <p:nvPr/>
        </p:nvSpPr>
        <p:spPr bwMode="auto">
          <a:xfrm>
            <a:off x="6572250" y="2446338"/>
            <a:ext cx="25717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Inguinal ligament</a:t>
            </a:r>
            <a:endParaRPr lang="en-US" altLang="en-US" sz="1200">
              <a:latin typeface="Times New Roman" pitchFamily="-105" charset="0"/>
              <a:cs typeface="Times New Roman" pitchFamily="-105" charset="0"/>
            </a:endParaRPr>
          </a:p>
        </p:txBody>
      </p:sp>
      <p:sp>
        <p:nvSpPr>
          <p:cNvPr id="62482" name="Rectangle 18"/>
          <p:cNvSpPr>
            <a:spLocks noChangeArrowheads="1"/>
          </p:cNvSpPr>
          <p:nvPr/>
        </p:nvSpPr>
        <p:spPr bwMode="auto">
          <a:xfrm>
            <a:off x="6572250" y="2862263"/>
            <a:ext cx="2571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Pubic tubercle</a:t>
            </a:r>
            <a:endParaRPr lang="en-US" altLang="en-US" sz="1200">
              <a:latin typeface="Times New Roman" pitchFamily="-105" charset="0"/>
              <a:cs typeface="Times New Roman" pitchFamily="-105" charset="0"/>
            </a:endParaRPr>
          </a:p>
        </p:txBody>
      </p:sp>
      <p:sp>
        <p:nvSpPr>
          <p:cNvPr id="62483" name="Rectangle 18"/>
          <p:cNvSpPr>
            <a:spLocks noChangeArrowheads="1"/>
          </p:cNvSpPr>
          <p:nvPr/>
        </p:nvSpPr>
        <p:spPr bwMode="auto">
          <a:xfrm>
            <a:off x="6572250" y="3152775"/>
            <a:ext cx="2571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PECTINEUS</a:t>
            </a:r>
            <a:endParaRPr lang="en-US" altLang="en-US" sz="1200">
              <a:latin typeface="Times New Roman" pitchFamily="-105" charset="0"/>
              <a:cs typeface="Times New Roman" pitchFamily="-105" charset="0"/>
            </a:endParaRPr>
          </a:p>
        </p:txBody>
      </p:sp>
      <p:sp>
        <p:nvSpPr>
          <p:cNvPr id="62484" name="Rectangle 18"/>
          <p:cNvSpPr>
            <a:spLocks noChangeArrowheads="1"/>
          </p:cNvSpPr>
          <p:nvPr/>
        </p:nvSpPr>
        <p:spPr bwMode="auto">
          <a:xfrm>
            <a:off x="6572250" y="3409950"/>
            <a:ext cx="2571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ADDUCTOR LONGUS</a:t>
            </a:r>
            <a:endParaRPr lang="en-US" altLang="en-US" sz="1200">
              <a:latin typeface="Times New Roman" pitchFamily="-105" charset="0"/>
              <a:cs typeface="Times New Roman" pitchFamily="-105" charset="0"/>
            </a:endParaRPr>
          </a:p>
        </p:txBody>
      </p:sp>
      <p:sp>
        <p:nvSpPr>
          <p:cNvPr id="62485" name="Rectangle 18"/>
          <p:cNvSpPr>
            <a:spLocks noChangeArrowheads="1"/>
          </p:cNvSpPr>
          <p:nvPr/>
        </p:nvSpPr>
        <p:spPr bwMode="auto">
          <a:xfrm>
            <a:off x="6572250" y="3703638"/>
            <a:ext cx="2571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t>GRACILIS</a:t>
            </a:r>
            <a:endParaRPr lang="en-US" altLang="en-US" sz="1200" b="1" dirty="0">
              <a:latin typeface="Times New Roman" pitchFamily="-105" charset="0"/>
              <a:cs typeface="Times New Roman" pitchFamily="-105" charset="0"/>
            </a:endParaRPr>
          </a:p>
        </p:txBody>
      </p:sp>
      <p:sp>
        <p:nvSpPr>
          <p:cNvPr id="62486" name="Rectangle 18"/>
          <p:cNvSpPr>
            <a:spLocks noChangeArrowheads="1"/>
          </p:cNvSpPr>
          <p:nvPr/>
        </p:nvSpPr>
        <p:spPr bwMode="auto">
          <a:xfrm>
            <a:off x="338138" y="2900363"/>
            <a:ext cx="2571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t>QUADRICEPS FEMORIS:</a:t>
            </a:r>
            <a:endParaRPr lang="en-US" altLang="en-US" sz="1200" b="1" dirty="0">
              <a:latin typeface="Times New Roman" pitchFamily="-105" charset="0"/>
              <a:cs typeface="Times New Roman" pitchFamily="-105" charset="0"/>
            </a:endParaRPr>
          </a:p>
        </p:txBody>
      </p:sp>
      <p:sp>
        <p:nvSpPr>
          <p:cNvPr id="62487" name="Rectangle 18"/>
          <p:cNvSpPr>
            <a:spLocks noChangeArrowheads="1"/>
          </p:cNvSpPr>
          <p:nvPr/>
        </p:nvSpPr>
        <p:spPr bwMode="auto">
          <a:xfrm>
            <a:off x="436563" y="3179763"/>
            <a:ext cx="2473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a:t>RECTUS FEMORIS (cut)</a:t>
            </a:r>
            <a:endParaRPr lang="en-US" altLang="en-US" sz="1200" b="1">
              <a:latin typeface="Times New Roman" pitchFamily="-105" charset="0"/>
              <a:cs typeface="Times New Roman" pitchFamily="-105" charset="0"/>
            </a:endParaRPr>
          </a:p>
        </p:txBody>
      </p:sp>
      <p:sp>
        <p:nvSpPr>
          <p:cNvPr id="62488" name="Rectangle 26"/>
          <p:cNvSpPr>
            <a:spLocks noChangeArrowheads="1"/>
          </p:cNvSpPr>
          <p:nvPr/>
        </p:nvSpPr>
        <p:spPr bwMode="auto">
          <a:xfrm>
            <a:off x="436563" y="3627438"/>
            <a:ext cx="2473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t>VASTUS INTERMEDIUS</a:t>
            </a:r>
            <a:endParaRPr lang="en-US" altLang="en-US" sz="1200" b="1" dirty="0">
              <a:latin typeface="Times New Roman" pitchFamily="-105" charset="0"/>
              <a:cs typeface="Times New Roman" pitchFamily="-105" charset="0"/>
            </a:endParaRPr>
          </a:p>
        </p:txBody>
      </p:sp>
      <p:sp>
        <p:nvSpPr>
          <p:cNvPr id="62489" name="Rectangle 18"/>
          <p:cNvSpPr>
            <a:spLocks noChangeArrowheads="1"/>
          </p:cNvSpPr>
          <p:nvPr/>
        </p:nvSpPr>
        <p:spPr bwMode="auto">
          <a:xfrm>
            <a:off x="436563" y="3395663"/>
            <a:ext cx="2473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t>VASTUS LATERALIS</a:t>
            </a:r>
            <a:endParaRPr lang="en-US" altLang="en-US" sz="1200" b="1" dirty="0">
              <a:latin typeface="Times New Roman" pitchFamily="-105" charset="0"/>
              <a:cs typeface="Times New Roman" pitchFamily="-105" charset="0"/>
            </a:endParaRPr>
          </a:p>
        </p:txBody>
      </p:sp>
      <p:sp>
        <p:nvSpPr>
          <p:cNvPr id="62490" name="Rectangle 18"/>
          <p:cNvSpPr>
            <a:spLocks noChangeArrowheads="1"/>
          </p:cNvSpPr>
          <p:nvPr/>
        </p:nvSpPr>
        <p:spPr bwMode="auto">
          <a:xfrm>
            <a:off x="436563" y="4098925"/>
            <a:ext cx="2473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RECTUS FEMORIS (cut)</a:t>
            </a:r>
            <a:endParaRPr lang="en-US" altLang="en-US" sz="1200">
              <a:latin typeface="Times New Roman" pitchFamily="-105" charset="0"/>
              <a:cs typeface="Times New Roman" pitchFamily="-105" charset="0"/>
            </a:endParaRPr>
          </a:p>
        </p:txBody>
      </p:sp>
      <p:sp>
        <p:nvSpPr>
          <p:cNvPr id="62491" name="Rectangle 18"/>
          <p:cNvSpPr>
            <a:spLocks noChangeArrowheads="1"/>
          </p:cNvSpPr>
          <p:nvPr/>
        </p:nvSpPr>
        <p:spPr bwMode="auto">
          <a:xfrm>
            <a:off x="436563" y="3856038"/>
            <a:ext cx="24733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t>VASTUS MEDIALIS</a:t>
            </a:r>
            <a:endParaRPr lang="en-US" altLang="en-US" sz="1200" b="1" dirty="0">
              <a:latin typeface="Times New Roman" pitchFamily="-105" charset="0"/>
              <a:cs typeface="Times New Roman" pitchFamily="-105" charset="0"/>
            </a:endParaRPr>
          </a:p>
        </p:txBody>
      </p:sp>
      <p:sp>
        <p:nvSpPr>
          <p:cNvPr id="62492" name="Rectangle 18"/>
          <p:cNvSpPr>
            <a:spLocks noChangeArrowheads="1"/>
          </p:cNvSpPr>
          <p:nvPr/>
        </p:nvSpPr>
        <p:spPr bwMode="auto">
          <a:xfrm>
            <a:off x="338138" y="4856163"/>
            <a:ext cx="2571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Tendon of quadriceps femoris</a:t>
            </a:r>
            <a:endParaRPr lang="en-US" altLang="en-US" sz="1200">
              <a:latin typeface="Times New Roman" pitchFamily="-105" charset="0"/>
              <a:cs typeface="Times New Roman" pitchFamily="-105" charset="0"/>
            </a:endParaRPr>
          </a:p>
        </p:txBody>
      </p:sp>
      <p:sp>
        <p:nvSpPr>
          <p:cNvPr id="62493" name="Rectangle 18"/>
          <p:cNvSpPr>
            <a:spLocks noChangeArrowheads="1"/>
          </p:cNvSpPr>
          <p:nvPr/>
        </p:nvSpPr>
        <p:spPr bwMode="auto">
          <a:xfrm>
            <a:off x="6572250" y="5003800"/>
            <a:ext cx="2571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Patella</a:t>
            </a:r>
            <a:endParaRPr lang="en-US" altLang="en-US" sz="1200">
              <a:latin typeface="Times New Roman" pitchFamily="-105" charset="0"/>
              <a:cs typeface="Times New Roman" pitchFamily="-105" charset="0"/>
            </a:endParaRPr>
          </a:p>
        </p:txBody>
      </p:sp>
      <p:sp>
        <p:nvSpPr>
          <p:cNvPr id="62494" name="Rectangle 18"/>
          <p:cNvSpPr>
            <a:spLocks noChangeArrowheads="1"/>
          </p:cNvSpPr>
          <p:nvPr/>
        </p:nvSpPr>
        <p:spPr bwMode="auto">
          <a:xfrm>
            <a:off x="6572250" y="4016375"/>
            <a:ext cx="2571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ADDUCTOR MAGNUS</a:t>
            </a:r>
            <a:endParaRPr lang="en-US" altLang="en-US" sz="1200">
              <a:latin typeface="Times New Roman" pitchFamily="-105" charset="0"/>
              <a:cs typeface="Times New Roman" pitchFamily="-105" charset="0"/>
            </a:endParaRPr>
          </a:p>
        </p:txBody>
      </p:sp>
      <p:sp>
        <p:nvSpPr>
          <p:cNvPr id="62495" name="Rectangle 18"/>
          <p:cNvSpPr>
            <a:spLocks noChangeArrowheads="1"/>
          </p:cNvSpPr>
          <p:nvPr/>
        </p:nvSpPr>
        <p:spPr bwMode="auto">
          <a:xfrm>
            <a:off x="338138" y="5422900"/>
            <a:ext cx="2571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Patellar ligament</a:t>
            </a:r>
            <a:endParaRPr lang="en-US" altLang="en-US" sz="1200">
              <a:latin typeface="Times New Roman" pitchFamily="-105" charset="0"/>
              <a:cs typeface="Times New Roman" pitchFamily="-105" charset="0"/>
            </a:endParaRPr>
          </a:p>
        </p:txBody>
      </p:sp>
      <p:sp>
        <p:nvSpPr>
          <p:cNvPr id="122" name="Freeform 121"/>
          <p:cNvSpPr>
            <a:spLocks noChangeArrowheads="1"/>
          </p:cNvSpPr>
          <p:nvPr/>
        </p:nvSpPr>
        <p:spPr bwMode="auto">
          <a:xfrm>
            <a:off x="4732338" y="1498600"/>
            <a:ext cx="1854200" cy="355600"/>
          </a:xfrm>
          <a:custGeom>
            <a:avLst/>
            <a:gdLst>
              <a:gd name="T0" fmla="*/ 186266 w 1854200"/>
              <a:gd name="T1" fmla="*/ 0 h 355600"/>
              <a:gd name="T2" fmla="*/ 1854200 w 1854200"/>
              <a:gd name="T3" fmla="*/ 67733 h 355600"/>
              <a:gd name="T4" fmla="*/ 0 w 1854200"/>
              <a:gd name="T5" fmla="*/ 355600 h 355600"/>
              <a:gd name="T6" fmla="*/ 0 60000 65536"/>
              <a:gd name="T7" fmla="*/ 0 60000 65536"/>
              <a:gd name="T8" fmla="*/ 0 60000 65536"/>
              <a:gd name="T9" fmla="*/ 0 w 1854200"/>
              <a:gd name="T10" fmla="*/ 0 h 355600"/>
              <a:gd name="T11" fmla="*/ 1854200 w 1854200"/>
              <a:gd name="T12" fmla="*/ 355600 h 355600"/>
            </a:gdLst>
            <a:ahLst/>
            <a:cxnLst>
              <a:cxn ang="T6">
                <a:pos x="T0" y="T1"/>
              </a:cxn>
              <a:cxn ang="T7">
                <a:pos x="T2" y="T3"/>
              </a:cxn>
              <a:cxn ang="T8">
                <a:pos x="T4" y="T5"/>
              </a:cxn>
            </a:cxnLst>
            <a:rect l="T9" t="T10" r="T11" b="T12"/>
            <a:pathLst>
              <a:path w="1854200" h="355600">
                <a:moveTo>
                  <a:pt x="186266" y="0"/>
                </a:moveTo>
                <a:lnTo>
                  <a:pt x="1854200" y="67733"/>
                </a:lnTo>
                <a:lnTo>
                  <a:pt x="0" y="355600"/>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sz="1200">
              <a:latin typeface="Times" pitchFamily="35" charset="0"/>
              <a:ea typeface="+mn-ea"/>
            </a:endParaRPr>
          </a:p>
        </p:txBody>
      </p:sp>
      <p:cxnSp>
        <p:nvCxnSpPr>
          <p:cNvPr id="123" name="Straight Connector 122"/>
          <p:cNvCxnSpPr>
            <a:cxnSpLocks noChangeShapeType="1"/>
          </p:cNvCxnSpPr>
          <p:nvPr/>
        </p:nvCxnSpPr>
        <p:spPr bwMode="auto">
          <a:xfrm rot="10800000">
            <a:off x="5173663" y="2232025"/>
            <a:ext cx="1404937" cy="0"/>
          </a:xfrm>
          <a:prstGeom prst="line">
            <a:avLst/>
          </a:prstGeom>
          <a:noFill/>
          <a:ln w="15875">
            <a:solidFill>
              <a:schemeClr val="tx1"/>
            </a:solidFill>
            <a:round/>
            <a:headEnd/>
            <a:tailEnd/>
          </a:ln>
          <a:effectLst>
            <a:outerShdw blurRad="25400" dist="12700" dir="5700025" rotWithShape="0">
              <a:schemeClr val="bg1"/>
            </a:outerShdw>
          </a:effectLst>
        </p:spPr>
      </p:cxnSp>
      <p:cxnSp>
        <p:nvCxnSpPr>
          <p:cNvPr id="125" name="Straight Connector 124"/>
          <p:cNvCxnSpPr>
            <a:cxnSpLocks noChangeShapeType="1"/>
          </p:cNvCxnSpPr>
          <p:nvPr/>
        </p:nvCxnSpPr>
        <p:spPr bwMode="auto">
          <a:xfrm rot="10800000">
            <a:off x="4843463" y="2598738"/>
            <a:ext cx="1743075" cy="1587"/>
          </a:xfrm>
          <a:prstGeom prst="line">
            <a:avLst/>
          </a:prstGeom>
          <a:noFill/>
          <a:ln w="15875">
            <a:solidFill>
              <a:schemeClr val="tx1"/>
            </a:solidFill>
            <a:round/>
            <a:headEnd/>
            <a:tailEnd/>
          </a:ln>
          <a:effectLst>
            <a:outerShdw blurRad="25400" dist="12700" dir="5700025" rotWithShape="0">
              <a:schemeClr val="bg1"/>
            </a:outerShdw>
          </a:effectLst>
        </p:spPr>
      </p:cxnSp>
      <p:cxnSp>
        <p:nvCxnSpPr>
          <p:cNvPr id="127" name="Straight Connector 126"/>
          <p:cNvCxnSpPr>
            <a:cxnSpLocks noChangeShapeType="1"/>
          </p:cNvCxnSpPr>
          <p:nvPr/>
        </p:nvCxnSpPr>
        <p:spPr bwMode="auto">
          <a:xfrm rot="10800000">
            <a:off x="5113338" y="2725738"/>
            <a:ext cx="1465262" cy="279400"/>
          </a:xfrm>
          <a:prstGeom prst="line">
            <a:avLst/>
          </a:prstGeom>
          <a:noFill/>
          <a:ln w="15875">
            <a:solidFill>
              <a:schemeClr val="tx1"/>
            </a:solidFill>
            <a:round/>
            <a:headEnd/>
            <a:tailEnd/>
          </a:ln>
          <a:effectLst>
            <a:outerShdw blurRad="25400" dist="12700" dir="15299982" rotWithShape="0">
              <a:schemeClr val="bg1"/>
            </a:outerShdw>
          </a:effectLst>
        </p:spPr>
      </p:cxnSp>
      <p:cxnSp>
        <p:nvCxnSpPr>
          <p:cNvPr id="130" name="Straight Connector 129"/>
          <p:cNvCxnSpPr>
            <a:cxnSpLocks noChangeShapeType="1"/>
          </p:cNvCxnSpPr>
          <p:nvPr/>
        </p:nvCxnSpPr>
        <p:spPr bwMode="auto">
          <a:xfrm rot="10800000">
            <a:off x="4792663" y="2887663"/>
            <a:ext cx="1768475" cy="406400"/>
          </a:xfrm>
          <a:prstGeom prst="line">
            <a:avLst/>
          </a:prstGeom>
          <a:noFill/>
          <a:ln w="15875">
            <a:solidFill>
              <a:schemeClr val="tx1"/>
            </a:solidFill>
            <a:round/>
            <a:headEnd/>
            <a:tailEnd/>
          </a:ln>
          <a:effectLst>
            <a:outerShdw blurRad="25400" dist="12700" dir="15299982" rotWithShape="0">
              <a:schemeClr val="bg1"/>
            </a:outerShdw>
          </a:effectLst>
        </p:spPr>
      </p:cxnSp>
      <p:cxnSp>
        <p:nvCxnSpPr>
          <p:cNvPr id="132" name="Straight Connector 131"/>
          <p:cNvCxnSpPr>
            <a:cxnSpLocks noChangeShapeType="1"/>
          </p:cNvCxnSpPr>
          <p:nvPr/>
        </p:nvCxnSpPr>
        <p:spPr bwMode="auto">
          <a:xfrm rot="10800000">
            <a:off x="4953000" y="3319463"/>
            <a:ext cx="1600200" cy="228600"/>
          </a:xfrm>
          <a:prstGeom prst="line">
            <a:avLst/>
          </a:prstGeom>
          <a:noFill/>
          <a:ln w="15875">
            <a:solidFill>
              <a:schemeClr val="tx1"/>
            </a:solidFill>
            <a:round/>
            <a:headEnd/>
            <a:tailEnd/>
          </a:ln>
          <a:effectLst>
            <a:outerShdw blurRad="25400" dist="12700" dir="15299982" rotWithShape="0">
              <a:schemeClr val="bg1"/>
            </a:outerShdw>
          </a:effectLst>
        </p:spPr>
      </p:cxnSp>
      <p:cxnSp>
        <p:nvCxnSpPr>
          <p:cNvPr id="134" name="Straight Connector 133"/>
          <p:cNvCxnSpPr>
            <a:cxnSpLocks noChangeShapeType="1"/>
          </p:cNvCxnSpPr>
          <p:nvPr/>
        </p:nvCxnSpPr>
        <p:spPr bwMode="auto">
          <a:xfrm rot="10800000">
            <a:off x="5105400" y="3581400"/>
            <a:ext cx="1455738" cy="254000"/>
          </a:xfrm>
          <a:prstGeom prst="line">
            <a:avLst/>
          </a:prstGeom>
          <a:noFill/>
          <a:ln w="15875">
            <a:solidFill>
              <a:schemeClr val="tx1"/>
            </a:solidFill>
            <a:round/>
            <a:headEnd/>
            <a:tailEnd/>
          </a:ln>
          <a:effectLst>
            <a:outerShdw blurRad="25400" dist="12700" dir="15299982" rotWithShape="0">
              <a:schemeClr val="bg1"/>
            </a:outerShdw>
          </a:effectLst>
        </p:spPr>
      </p:cxnSp>
      <p:cxnSp>
        <p:nvCxnSpPr>
          <p:cNvPr id="136" name="Straight Connector 135"/>
          <p:cNvCxnSpPr>
            <a:cxnSpLocks noChangeShapeType="1"/>
          </p:cNvCxnSpPr>
          <p:nvPr/>
        </p:nvCxnSpPr>
        <p:spPr bwMode="auto">
          <a:xfrm rot="10800000">
            <a:off x="4995863" y="3776663"/>
            <a:ext cx="1574800" cy="363537"/>
          </a:xfrm>
          <a:prstGeom prst="line">
            <a:avLst/>
          </a:prstGeom>
          <a:noFill/>
          <a:ln w="15875">
            <a:solidFill>
              <a:schemeClr val="tx1"/>
            </a:solidFill>
            <a:round/>
            <a:headEnd/>
            <a:tailEnd/>
          </a:ln>
          <a:effectLst>
            <a:outerShdw blurRad="25400" dist="12700" dir="15299982" rotWithShape="0">
              <a:schemeClr val="bg1"/>
            </a:outerShdw>
          </a:effectLst>
        </p:spPr>
      </p:cxnSp>
      <p:cxnSp>
        <p:nvCxnSpPr>
          <p:cNvPr id="138" name="Straight Connector 137"/>
          <p:cNvCxnSpPr>
            <a:cxnSpLocks noChangeShapeType="1"/>
          </p:cNvCxnSpPr>
          <p:nvPr/>
        </p:nvCxnSpPr>
        <p:spPr bwMode="auto">
          <a:xfrm rot="10800000">
            <a:off x="4478338" y="5173663"/>
            <a:ext cx="2082800" cy="0"/>
          </a:xfrm>
          <a:prstGeom prst="line">
            <a:avLst/>
          </a:prstGeom>
          <a:noFill/>
          <a:ln w="15875">
            <a:solidFill>
              <a:schemeClr val="tx1"/>
            </a:solidFill>
            <a:round/>
            <a:headEnd/>
            <a:tailEnd/>
          </a:ln>
          <a:effectLst>
            <a:outerShdw blurRad="25400" dist="12700" dir="15299982" rotWithShape="0">
              <a:schemeClr val="bg1"/>
            </a:outerShdw>
          </a:effectLst>
        </p:spPr>
      </p:cxnSp>
      <p:cxnSp>
        <p:nvCxnSpPr>
          <p:cNvPr id="140" name="Straight Connector 139"/>
          <p:cNvCxnSpPr>
            <a:cxnSpLocks noChangeShapeType="1"/>
          </p:cNvCxnSpPr>
          <p:nvPr/>
        </p:nvCxnSpPr>
        <p:spPr bwMode="auto">
          <a:xfrm rot="10800000">
            <a:off x="1195388" y="596900"/>
            <a:ext cx="3724275" cy="1588"/>
          </a:xfrm>
          <a:prstGeom prst="line">
            <a:avLst/>
          </a:prstGeom>
          <a:noFill/>
          <a:ln w="15875">
            <a:solidFill>
              <a:schemeClr val="tx1"/>
            </a:solidFill>
            <a:round/>
            <a:headEnd/>
            <a:tailEnd/>
          </a:ln>
          <a:effectLst>
            <a:outerShdw blurRad="25400" dist="12700" dir="5700025" rotWithShape="0">
              <a:schemeClr val="bg1"/>
            </a:outerShdw>
          </a:effectLst>
        </p:spPr>
      </p:cxnSp>
      <p:cxnSp>
        <p:nvCxnSpPr>
          <p:cNvPr id="142" name="Straight Connector 141"/>
          <p:cNvCxnSpPr>
            <a:cxnSpLocks noChangeShapeType="1"/>
          </p:cNvCxnSpPr>
          <p:nvPr/>
        </p:nvCxnSpPr>
        <p:spPr bwMode="auto">
          <a:xfrm rot="10800000">
            <a:off x="1822450" y="1062038"/>
            <a:ext cx="2851150" cy="1587"/>
          </a:xfrm>
          <a:prstGeom prst="line">
            <a:avLst/>
          </a:prstGeom>
          <a:noFill/>
          <a:ln w="15875">
            <a:solidFill>
              <a:schemeClr val="tx1"/>
            </a:solidFill>
            <a:round/>
            <a:headEnd/>
            <a:tailEnd/>
          </a:ln>
          <a:effectLst>
            <a:outerShdw blurRad="25400" dist="12700" dir="5700025" rotWithShape="0">
              <a:schemeClr val="bg1"/>
            </a:outerShdw>
          </a:effectLst>
        </p:spPr>
      </p:cxnSp>
      <p:cxnSp>
        <p:nvCxnSpPr>
          <p:cNvPr id="144" name="Straight Connector 143"/>
          <p:cNvCxnSpPr>
            <a:cxnSpLocks noChangeShapeType="1"/>
          </p:cNvCxnSpPr>
          <p:nvPr/>
        </p:nvCxnSpPr>
        <p:spPr bwMode="auto">
          <a:xfrm rot="10800000">
            <a:off x="1119188" y="1349375"/>
            <a:ext cx="3206750" cy="242888"/>
          </a:xfrm>
          <a:prstGeom prst="line">
            <a:avLst/>
          </a:prstGeom>
          <a:noFill/>
          <a:ln w="15875">
            <a:solidFill>
              <a:schemeClr val="tx1"/>
            </a:solidFill>
            <a:round/>
            <a:headEnd/>
            <a:tailEnd/>
          </a:ln>
          <a:effectLst>
            <a:outerShdw blurRad="25400" dist="12700" dir="5700025" rotWithShape="0">
              <a:schemeClr val="bg1"/>
            </a:outerShdw>
          </a:effectLst>
        </p:spPr>
      </p:cxnSp>
      <p:cxnSp>
        <p:nvCxnSpPr>
          <p:cNvPr id="146" name="Straight Connector 145"/>
          <p:cNvCxnSpPr>
            <a:cxnSpLocks noChangeShapeType="1"/>
          </p:cNvCxnSpPr>
          <p:nvPr/>
        </p:nvCxnSpPr>
        <p:spPr bwMode="auto">
          <a:xfrm rot="10800000">
            <a:off x="1101725" y="1562100"/>
            <a:ext cx="3376613" cy="173038"/>
          </a:xfrm>
          <a:prstGeom prst="line">
            <a:avLst/>
          </a:prstGeom>
          <a:noFill/>
          <a:ln w="15875">
            <a:solidFill>
              <a:schemeClr val="tx1"/>
            </a:solidFill>
            <a:round/>
            <a:headEnd/>
            <a:tailEnd/>
          </a:ln>
          <a:effectLst>
            <a:outerShdw blurRad="25400" dist="12700" dir="15720118" rotWithShape="0">
              <a:schemeClr val="bg1"/>
            </a:outerShdw>
          </a:effectLst>
        </p:spPr>
      </p:cxnSp>
      <p:cxnSp>
        <p:nvCxnSpPr>
          <p:cNvPr id="148" name="Straight Connector 147"/>
          <p:cNvCxnSpPr>
            <a:cxnSpLocks noChangeShapeType="1"/>
          </p:cNvCxnSpPr>
          <p:nvPr/>
        </p:nvCxnSpPr>
        <p:spPr bwMode="auto">
          <a:xfrm rot="10800000">
            <a:off x="2211388" y="1790700"/>
            <a:ext cx="1979612" cy="96838"/>
          </a:xfrm>
          <a:prstGeom prst="line">
            <a:avLst/>
          </a:prstGeom>
          <a:noFill/>
          <a:ln w="15875">
            <a:solidFill>
              <a:schemeClr val="tx1"/>
            </a:solidFill>
            <a:round/>
            <a:headEnd/>
            <a:tailEnd/>
          </a:ln>
          <a:effectLst>
            <a:outerShdw blurRad="25400" dist="12700" dir="15720118" rotWithShape="0">
              <a:schemeClr val="bg1"/>
            </a:outerShdw>
          </a:effectLst>
        </p:spPr>
      </p:cxnSp>
      <p:cxnSp>
        <p:nvCxnSpPr>
          <p:cNvPr id="151" name="Straight Connector 150"/>
          <p:cNvCxnSpPr>
            <a:cxnSpLocks noChangeShapeType="1"/>
          </p:cNvCxnSpPr>
          <p:nvPr/>
        </p:nvCxnSpPr>
        <p:spPr bwMode="auto">
          <a:xfrm rot="10800000">
            <a:off x="1517650" y="2103438"/>
            <a:ext cx="2960688" cy="241300"/>
          </a:xfrm>
          <a:prstGeom prst="line">
            <a:avLst/>
          </a:prstGeom>
          <a:noFill/>
          <a:ln w="15875">
            <a:solidFill>
              <a:schemeClr val="tx1"/>
            </a:solidFill>
            <a:round/>
            <a:headEnd/>
            <a:tailEnd/>
          </a:ln>
          <a:effectLst>
            <a:outerShdw blurRad="25400" dist="12700" dir="15720118" rotWithShape="0">
              <a:schemeClr val="bg1"/>
            </a:outerShdw>
          </a:effectLst>
        </p:spPr>
      </p:cxnSp>
      <p:cxnSp>
        <p:nvCxnSpPr>
          <p:cNvPr id="153" name="Straight Connector 152"/>
          <p:cNvCxnSpPr>
            <a:cxnSpLocks noChangeShapeType="1"/>
          </p:cNvCxnSpPr>
          <p:nvPr/>
        </p:nvCxnSpPr>
        <p:spPr bwMode="auto">
          <a:xfrm rot="10800000">
            <a:off x="2279650" y="2400300"/>
            <a:ext cx="1878013" cy="157163"/>
          </a:xfrm>
          <a:prstGeom prst="line">
            <a:avLst/>
          </a:prstGeom>
          <a:noFill/>
          <a:ln w="15875">
            <a:solidFill>
              <a:schemeClr val="tx1"/>
            </a:solidFill>
            <a:round/>
            <a:headEnd/>
            <a:tailEnd/>
          </a:ln>
          <a:effectLst>
            <a:outerShdw blurRad="25400" dist="12700" dir="15720118" rotWithShape="0">
              <a:schemeClr val="bg1"/>
            </a:outerShdw>
          </a:effectLst>
        </p:spPr>
      </p:cxnSp>
      <p:cxnSp>
        <p:nvCxnSpPr>
          <p:cNvPr id="155" name="Straight Connector 154"/>
          <p:cNvCxnSpPr>
            <a:cxnSpLocks noChangeShapeType="1"/>
          </p:cNvCxnSpPr>
          <p:nvPr/>
        </p:nvCxnSpPr>
        <p:spPr bwMode="auto">
          <a:xfrm rot="10800000">
            <a:off x="1373188" y="2654300"/>
            <a:ext cx="3140075" cy="88900"/>
          </a:xfrm>
          <a:prstGeom prst="line">
            <a:avLst/>
          </a:prstGeom>
          <a:noFill/>
          <a:ln w="15875">
            <a:solidFill>
              <a:schemeClr val="tx1"/>
            </a:solidFill>
            <a:round/>
            <a:headEnd/>
            <a:tailEnd/>
          </a:ln>
          <a:effectLst>
            <a:outerShdw blurRad="25400" dist="12700" dir="15720118" rotWithShape="0">
              <a:schemeClr val="bg1"/>
            </a:outerShdw>
          </a:effectLst>
        </p:spPr>
      </p:cxnSp>
      <p:cxnSp>
        <p:nvCxnSpPr>
          <p:cNvPr id="157" name="Straight Connector 156"/>
          <p:cNvCxnSpPr>
            <a:cxnSpLocks noChangeShapeType="1"/>
          </p:cNvCxnSpPr>
          <p:nvPr/>
        </p:nvCxnSpPr>
        <p:spPr bwMode="auto">
          <a:xfrm rot="10800000" flipV="1">
            <a:off x="2211388" y="3243263"/>
            <a:ext cx="2114550" cy="104775"/>
          </a:xfrm>
          <a:prstGeom prst="line">
            <a:avLst/>
          </a:prstGeom>
          <a:noFill/>
          <a:ln w="15875">
            <a:solidFill>
              <a:schemeClr val="tx1"/>
            </a:solidFill>
            <a:round/>
            <a:headEnd/>
            <a:tailEnd/>
          </a:ln>
          <a:effectLst>
            <a:outerShdw blurRad="25400" dist="12700" dir="5159974" rotWithShape="0">
              <a:schemeClr val="bg1"/>
            </a:outerShdw>
          </a:effectLst>
        </p:spPr>
      </p:cxnSp>
      <p:cxnSp>
        <p:nvCxnSpPr>
          <p:cNvPr id="159" name="Straight Connector 158"/>
          <p:cNvCxnSpPr>
            <a:cxnSpLocks noChangeShapeType="1"/>
          </p:cNvCxnSpPr>
          <p:nvPr/>
        </p:nvCxnSpPr>
        <p:spPr bwMode="auto">
          <a:xfrm rot="10800000" flipV="1">
            <a:off x="2278063" y="3665538"/>
            <a:ext cx="2082800" cy="93662"/>
          </a:xfrm>
          <a:prstGeom prst="line">
            <a:avLst/>
          </a:prstGeom>
          <a:noFill/>
          <a:ln w="15875">
            <a:solidFill>
              <a:schemeClr val="tx1"/>
            </a:solidFill>
            <a:round/>
            <a:headEnd/>
            <a:tailEnd/>
          </a:ln>
          <a:effectLst>
            <a:outerShdw blurRad="25400" dist="12699" dir="4680100" rotWithShape="0">
              <a:schemeClr val="bg1"/>
            </a:outerShdw>
          </a:effectLst>
        </p:spPr>
      </p:cxnSp>
      <p:cxnSp>
        <p:nvCxnSpPr>
          <p:cNvPr id="162" name="Straight Connector 161"/>
          <p:cNvCxnSpPr>
            <a:cxnSpLocks noChangeShapeType="1"/>
          </p:cNvCxnSpPr>
          <p:nvPr/>
        </p:nvCxnSpPr>
        <p:spPr bwMode="auto">
          <a:xfrm rot="10800000" flipV="1">
            <a:off x="2039938" y="3497263"/>
            <a:ext cx="2133600" cy="50800"/>
          </a:xfrm>
          <a:prstGeom prst="line">
            <a:avLst/>
          </a:prstGeom>
          <a:noFill/>
          <a:ln w="15875">
            <a:solidFill>
              <a:schemeClr val="tx1"/>
            </a:solidFill>
            <a:round/>
            <a:headEnd/>
            <a:tailEnd/>
          </a:ln>
          <a:effectLst>
            <a:outerShdw blurRad="25400" dist="12699" dir="4680100" rotWithShape="0">
              <a:schemeClr val="bg1"/>
            </a:outerShdw>
          </a:effectLst>
        </p:spPr>
      </p:cxnSp>
      <p:cxnSp>
        <p:nvCxnSpPr>
          <p:cNvPr id="164" name="Straight Connector 163"/>
          <p:cNvCxnSpPr>
            <a:cxnSpLocks noChangeShapeType="1"/>
          </p:cNvCxnSpPr>
          <p:nvPr/>
        </p:nvCxnSpPr>
        <p:spPr bwMode="auto">
          <a:xfrm rot="10800000" flipV="1">
            <a:off x="1947863" y="3878263"/>
            <a:ext cx="2809875" cy="127000"/>
          </a:xfrm>
          <a:prstGeom prst="line">
            <a:avLst/>
          </a:prstGeom>
          <a:noFill/>
          <a:ln w="15875">
            <a:solidFill>
              <a:schemeClr val="tx1"/>
            </a:solidFill>
            <a:round/>
            <a:headEnd/>
            <a:tailEnd/>
          </a:ln>
          <a:effectLst>
            <a:outerShdw blurRad="25400" dist="12699" dir="4680100" rotWithShape="0">
              <a:schemeClr val="bg1"/>
            </a:outerShdw>
          </a:effectLst>
        </p:spPr>
      </p:cxnSp>
      <p:cxnSp>
        <p:nvCxnSpPr>
          <p:cNvPr id="166" name="Straight Connector 165"/>
          <p:cNvCxnSpPr>
            <a:cxnSpLocks noChangeShapeType="1"/>
          </p:cNvCxnSpPr>
          <p:nvPr/>
        </p:nvCxnSpPr>
        <p:spPr bwMode="auto">
          <a:xfrm rot="10800000" flipV="1">
            <a:off x="2217738" y="4206875"/>
            <a:ext cx="2244725" cy="42863"/>
          </a:xfrm>
          <a:prstGeom prst="line">
            <a:avLst/>
          </a:prstGeom>
          <a:noFill/>
          <a:ln w="15875">
            <a:solidFill>
              <a:schemeClr val="tx1"/>
            </a:solidFill>
            <a:round/>
            <a:headEnd/>
            <a:tailEnd/>
          </a:ln>
          <a:effectLst>
            <a:outerShdw blurRad="25400" dist="12699" dir="4680100" rotWithShape="0">
              <a:schemeClr val="bg1"/>
            </a:outerShdw>
          </a:effectLst>
        </p:spPr>
      </p:cxnSp>
      <p:cxnSp>
        <p:nvCxnSpPr>
          <p:cNvPr id="168" name="Straight Connector 167"/>
          <p:cNvCxnSpPr>
            <a:cxnSpLocks noChangeShapeType="1"/>
          </p:cNvCxnSpPr>
          <p:nvPr/>
        </p:nvCxnSpPr>
        <p:spPr bwMode="auto">
          <a:xfrm rot="10800000" flipV="1">
            <a:off x="2159000" y="4579938"/>
            <a:ext cx="2217738" cy="93662"/>
          </a:xfrm>
          <a:prstGeom prst="line">
            <a:avLst/>
          </a:prstGeom>
          <a:noFill/>
          <a:ln w="15875">
            <a:solidFill>
              <a:schemeClr val="tx1"/>
            </a:solidFill>
            <a:round/>
            <a:headEnd/>
            <a:tailEnd/>
          </a:ln>
          <a:effectLst>
            <a:outerShdw blurRad="25400" dist="12699" dir="4680100" rotWithShape="0">
              <a:schemeClr val="bg1"/>
            </a:outerShdw>
          </a:effectLst>
        </p:spPr>
      </p:cxnSp>
      <p:cxnSp>
        <p:nvCxnSpPr>
          <p:cNvPr id="170" name="Straight Connector 169"/>
          <p:cNvCxnSpPr>
            <a:cxnSpLocks noChangeShapeType="1"/>
          </p:cNvCxnSpPr>
          <p:nvPr/>
        </p:nvCxnSpPr>
        <p:spPr bwMode="auto">
          <a:xfrm rot="10800000" flipV="1">
            <a:off x="2395538" y="4818063"/>
            <a:ext cx="2117725" cy="203200"/>
          </a:xfrm>
          <a:prstGeom prst="line">
            <a:avLst/>
          </a:prstGeom>
          <a:noFill/>
          <a:ln w="15875">
            <a:solidFill>
              <a:schemeClr val="tx1"/>
            </a:solidFill>
            <a:round/>
            <a:headEnd/>
            <a:tailEnd/>
          </a:ln>
          <a:effectLst>
            <a:outerShdw blurRad="25400" dist="12699" dir="4680100" rotWithShape="0">
              <a:schemeClr val="bg1"/>
            </a:outerShdw>
          </a:effectLst>
        </p:spPr>
      </p:cxnSp>
      <p:cxnSp>
        <p:nvCxnSpPr>
          <p:cNvPr id="172" name="Straight Connector 171"/>
          <p:cNvCxnSpPr>
            <a:cxnSpLocks noChangeShapeType="1"/>
          </p:cNvCxnSpPr>
          <p:nvPr/>
        </p:nvCxnSpPr>
        <p:spPr bwMode="auto">
          <a:xfrm rot="10800000" flipV="1">
            <a:off x="1574800" y="5494338"/>
            <a:ext cx="2938463" cy="85725"/>
          </a:xfrm>
          <a:prstGeom prst="line">
            <a:avLst/>
          </a:prstGeom>
          <a:noFill/>
          <a:ln w="15875">
            <a:solidFill>
              <a:schemeClr val="tx1"/>
            </a:solidFill>
            <a:round/>
            <a:headEnd/>
            <a:tailEnd/>
          </a:ln>
          <a:effectLst>
            <a:outerShdw blurRad="25400" dist="12699" dir="4680100" rotWithShape="0">
              <a:schemeClr val="bg1"/>
            </a:outerShdw>
          </a:effectLst>
        </p:spPr>
      </p:cxnSp>
      <p:sp>
        <p:nvSpPr>
          <p:cNvPr id="62521" name="Rectangle 18"/>
          <p:cNvSpPr>
            <a:spLocks noChangeArrowheads="1"/>
          </p:cNvSpPr>
          <p:nvPr/>
        </p:nvSpPr>
        <p:spPr bwMode="auto">
          <a:xfrm>
            <a:off x="338138" y="4302125"/>
            <a:ext cx="2571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Iliotibial tract</a:t>
            </a:r>
            <a:endParaRPr lang="en-US" altLang="en-US" sz="1200">
              <a:latin typeface="Times New Roman" pitchFamily="-105" charset="0"/>
              <a:cs typeface="Times New Roman" pitchFamily="-105" charset="0"/>
            </a:endParaRPr>
          </a:p>
        </p:txBody>
      </p:sp>
      <p:cxnSp>
        <p:nvCxnSpPr>
          <p:cNvPr id="62522" name="Straight Connector 60"/>
          <p:cNvCxnSpPr>
            <a:cxnSpLocks noChangeShapeType="1"/>
          </p:cNvCxnSpPr>
          <p:nvPr/>
        </p:nvCxnSpPr>
        <p:spPr bwMode="auto">
          <a:xfrm rot="10800000" flipV="1">
            <a:off x="1363663" y="4275138"/>
            <a:ext cx="2784475" cy="177800"/>
          </a:xfrm>
          <a:prstGeom prst="line">
            <a:avLst/>
          </a:prstGeom>
          <a:noFill/>
          <a:ln w="15875">
            <a:solidFill>
              <a:schemeClr val="tx1"/>
            </a:solidFill>
            <a:round/>
            <a:headEnd/>
            <a:tailEnd/>
          </a:ln>
        </p:spPr>
      </p:cxnSp>
    </p:spTree>
    <p:extLst>
      <p:ext uri="{BB962C8B-B14F-4D97-AF65-F5344CB8AC3E}">
        <p14:creationId xmlns:p14="http://schemas.microsoft.com/office/powerpoint/2010/main" val="17435576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pap13_fig_11_20d_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0" y="292100"/>
            <a:ext cx="5210175" cy="628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a:cxnSpLocks noChangeShapeType="1"/>
          </p:cNvCxnSpPr>
          <p:nvPr/>
        </p:nvCxnSpPr>
        <p:spPr bwMode="auto">
          <a:xfrm rot="10800000" flipV="1">
            <a:off x="2270125" y="642938"/>
            <a:ext cx="2381250" cy="0"/>
          </a:xfrm>
          <a:prstGeom prst="line">
            <a:avLst/>
          </a:prstGeom>
          <a:noFill/>
          <a:ln w="15875">
            <a:solidFill>
              <a:schemeClr val="tx1"/>
            </a:solidFill>
            <a:round/>
            <a:headEnd/>
            <a:tailEnd/>
          </a:ln>
          <a:effectLst>
            <a:outerShdw blurRad="25400" dist="12700" dir="5700025" rotWithShape="0">
              <a:schemeClr val="bg1"/>
            </a:outerShdw>
          </a:effectLst>
        </p:spPr>
      </p:cxnSp>
      <p:sp>
        <p:nvSpPr>
          <p:cNvPr id="65540" name="Rectangle 18"/>
          <p:cNvSpPr>
            <a:spLocks noChangeArrowheads="1"/>
          </p:cNvSpPr>
          <p:nvPr/>
        </p:nvSpPr>
        <p:spPr bwMode="auto">
          <a:xfrm>
            <a:off x="1516063" y="476250"/>
            <a:ext cx="176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Iliac crest</a:t>
            </a:r>
            <a:endParaRPr lang="en-US" altLang="en-US" sz="1200">
              <a:latin typeface="Times New Roman" pitchFamily="-105" charset="0"/>
              <a:cs typeface="Times New Roman" pitchFamily="-105" charset="0"/>
            </a:endParaRPr>
          </a:p>
        </p:txBody>
      </p:sp>
      <p:sp>
        <p:nvSpPr>
          <p:cNvPr id="65541" name="Rectangle 4"/>
          <p:cNvSpPr>
            <a:spLocks noChangeArrowheads="1"/>
          </p:cNvSpPr>
          <p:nvPr/>
        </p:nvSpPr>
        <p:spPr bwMode="auto">
          <a:xfrm>
            <a:off x="1890713" y="6016625"/>
            <a:ext cx="5362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pPr algn="ctr"/>
            <a:r>
              <a:rPr lang="en-US" altLang="en-US" sz="1200"/>
              <a:t>(d) Posterior superficial view of thigh and deep view of gluteal region</a:t>
            </a:r>
            <a:endParaRPr lang="en-US" altLang="en-US" sz="1200">
              <a:latin typeface="Times New Roman" pitchFamily="-105" charset="0"/>
              <a:cs typeface="Times New Roman" pitchFamily="-105" charset="0"/>
            </a:endParaRPr>
          </a:p>
        </p:txBody>
      </p:sp>
      <p:sp>
        <p:nvSpPr>
          <p:cNvPr id="65542" name="Rectangle 18"/>
          <p:cNvSpPr>
            <a:spLocks noChangeArrowheads="1"/>
          </p:cNvSpPr>
          <p:nvPr/>
        </p:nvSpPr>
        <p:spPr bwMode="auto">
          <a:xfrm>
            <a:off x="1516063" y="908050"/>
            <a:ext cx="176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Sacrum</a:t>
            </a:r>
            <a:endParaRPr lang="en-US" altLang="en-US" sz="1200">
              <a:latin typeface="Times New Roman" pitchFamily="-105" charset="0"/>
              <a:cs typeface="Times New Roman" pitchFamily="-105" charset="0"/>
            </a:endParaRPr>
          </a:p>
        </p:txBody>
      </p:sp>
      <p:sp>
        <p:nvSpPr>
          <p:cNvPr id="65543" name="Rectangle 18"/>
          <p:cNvSpPr>
            <a:spLocks noChangeArrowheads="1"/>
          </p:cNvSpPr>
          <p:nvPr/>
        </p:nvSpPr>
        <p:spPr bwMode="auto">
          <a:xfrm>
            <a:off x="1516063" y="1168400"/>
            <a:ext cx="176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t>Gluteus </a:t>
            </a:r>
            <a:r>
              <a:rPr lang="en-US" altLang="en-US" sz="1200" b="1" dirty="0" err="1"/>
              <a:t>maximus</a:t>
            </a:r>
            <a:r>
              <a:rPr lang="en-US" altLang="en-US" sz="1200" b="1" dirty="0"/>
              <a:t> (cut)</a:t>
            </a:r>
            <a:endParaRPr lang="en-US" altLang="en-US" sz="1200" b="1" dirty="0">
              <a:latin typeface="Times New Roman" pitchFamily="-105" charset="0"/>
              <a:cs typeface="Times New Roman" pitchFamily="-105" charset="0"/>
            </a:endParaRPr>
          </a:p>
        </p:txBody>
      </p:sp>
      <p:sp>
        <p:nvSpPr>
          <p:cNvPr id="65544" name="Rectangle 18"/>
          <p:cNvSpPr>
            <a:spLocks noChangeArrowheads="1"/>
          </p:cNvSpPr>
          <p:nvPr/>
        </p:nvSpPr>
        <p:spPr bwMode="auto">
          <a:xfrm>
            <a:off x="1516063" y="1543050"/>
            <a:ext cx="176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Obturator internus</a:t>
            </a:r>
            <a:endParaRPr lang="en-US" altLang="en-US" sz="1200">
              <a:latin typeface="Times New Roman" pitchFamily="-105" charset="0"/>
              <a:cs typeface="Times New Roman" pitchFamily="-105" charset="0"/>
            </a:endParaRPr>
          </a:p>
        </p:txBody>
      </p:sp>
      <p:sp>
        <p:nvSpPr>
          <p:cNvPr id="65545" name="Rectangle 18"/>
          <p:cNvSpPr>
            <a:spLocks noChangeArrowheads="1"/>
          </p:cNvSpPr>
          <p:nvPr/>
        </p:nvSpPr>
        <p:spPr bwMode="auto">
          <a:xfrm>
            <a:off x="1516063" y="1914525"/>
            <a:ext cx="176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Coccyx</a:t>
            </a:r>
            <a:endParaRPr lang="en-US" altLang="en-US" sz="1200">
              <a:latin typeface="Times New Roman" pitchFamily="-105" charset="0"/>
              <a:cs typeface="Times New Roman" pitchFamily="-105" charset="0"/>
            </a:endParaRPr>
          </a:p>
        </p:txBody>
      </p:sp>
      <p:sp>
        <p:nvSpPr>
          <p:cNvPr id="65546" name="Rectangle 18"/>
          <p:cNvSpPr>
            <a:spLocks noChangeArrowheads="1"/>
          </p:cNvSpPr>
          <p:nvPr/>
        </p:nvSpPr>
        <p:spPr bwMode="auto">
          <a:xfrm>
            <a:off x="1516063" y="2193925"/>
            <a:ext cx="176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Sacrotuberous ligament</a:t>
            </a:r>
            <a:endParaRPr lang="en-US" altLang="en-US" sz="1200">
              <a:latin typeface="Times New Roman" pitchFamily="-105" charset="0"/>
              <a:cs typeface="Times New Roman" pitchFamily="-105" charset="0"/>
            </a:endParaRPr>
          </a:p>
        </p:txBody>
      </p:sp>
      <p:sp>
        <p:nvSpPr>
          <p:cNvPr id="65547" name="Rectangle 18"/>
          <p:cNvSpPr>
            <a:spLocks noChangeArrowheads="1"/>
          </p:cNvSpPr>
          <p:nvPr/>
        </p:nvSpPr>
        <p:spPr bwMode="auto">
          <a:xfrm>
            <a:off x="1516063" y="2495550"/>
            <a:ext cx="176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Ischial tuberosity</a:t>
            </a:r>
            <a:endParaRPr lang="en-US" altLang="en-US" sz="1200">
              <a:latin typeface="Times New Roman" pitchFamily="-105" charset="0"/>
              <a:cs typeface="Times New Roman" pitchFamily="-105" charset="0"/>
            </a:endParaRPr>
          </a:p>
        </p:txBody>
      </p:sp>
      <p:sp>
        <p:nvSpPr>
          <p:cNvPr id="65548" name="Rectangle 18"/>
          <p:cNvSpPr>
            <a:spLocks noChangeArrowheads="1"/>
          </p:cNvSpPr>
          <p:nvPr/>
        </p:nvSpPr>
        <p:spPr bwMode="auto">
          <a:xfrm>
            <a:off x="1516063" y="2830513"/>
            <a:ext cx="176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Sciatic nerve</a:t>
            </a:r>
            <a:endParaRPr lang="en-US" altLang="en-US" sz="1200">
              <a:latin typeface="Times New Roman" pitchFamily="-105" charset="0"/>
              <a:cs typeface="Times New Roman" pitchFamily="-105" charset="0"/>
            </a:endParaRPr>
          </a:p>
        </p:txBody>
      </p:sp>
      <p:sp>
        <p:nvSpPr>
          <p:cNvPr id="65549" name="Rectangle 18"/>
          <p:cNvSpPr>
            <a:spLocks noChangeArrowheads="1"/>
          </p:cNvSpPr>
          <p:nvPr/>
        </p:nvSpPr>
        <p:spPr bwMode="auto">
          <a:xfrm>
            <a:off x="1516063" y="4262438"/>
            <a:ext cx="176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a:t>SARTORIUS</a:t>
            </a:r>
            <a:endParaRPr lang="en-US" altLang="en-US" sz="1200" b="1">
              <a:latin typeface="Times New Roman" pitchFamily="-105" charset="0"/>
              <a:cs typeface="Times New Roman" pitchFamily="-105" charset="0"/>
            </a:endParaRPr>
          </a:p>
        </p:txBody>
      </p:sp>
      <p:sp>
        <p:nvSpPr>
          <p:cNvPr id="65550" name="Rectangle 18"/>
          <p:cNvSpPr>
            <a:spLocks noChangeArrowheads="1"/>
          </p:cNvSpPr>
          <p:nvPr/>
        </p:nvSpPr>
        <p:spPr bwMode="auto">
          <a:xfrm>
            <a:off x="2235200" y="4843463"/>
            <a:ext cx="1762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a:t>Sartorius</a:t>
            </a:r>
            <a:endParaRPr lang="en-US" altLang="en-US" sz="1200" dirty="0">
              <a:latin typeface="Times New Roman" pitchFamily="-105" charset="0"/>
              <a:cs typeface="Times New Roman" pitchFamily="-105" charset="0"/>
            </a:endParaRPr>
          </a:p>
        </p:txBody>
      </p:sp>
      <p:sp>
        <p:nvSpPr>
          <p:cNvPr id="65551" name="Rectangle 18"/>
          <p:cNvSpPr>
            <a:spLocks noChangeArrowheads="1"/>
          </p:cNvSpPr>
          <p:nvPr/>
        </p:nvSpPr>
        <p:spPr bwMode="auto">
          <a:xfrm>
            <a:off x="2278063" y="5186363"/>
            <a:ext cx="176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Gracilis</a:t>
            </a:r>
            <a:endParaRPr lang="en-US" altLang="en-US" sz="1200">
              <a:latin typeface="Times New Roman" pitchFamily="-105" charset="0"/>
              <a:cs typeface="Times New Roman" pitchFamily="-105" charset="0"/>
            </a:endParaRPr>
          </a:p>
        </p:txBody>
      </p:sp>
      <p:sp>
        <p:nvSpPr>
          <p:cNvPr id="65552" name="Rectangle 18"/>
          <p:cNvSpPr>
            <a:spLocks noChangeArrowheads="1"/>
          </p:cNvSpPr>
          <p:nvPr/>
        </p:nvSpPr>
        <p:spPr bwMode="auto">
          <a:xfrm>
            <a:off x="2278063" y="5568950"/>
            <a:ext cx="176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Semitendinosus</a:t>
            </a:r>
            <a:endParaRPr lang="en-US" altLang="en-US" sz="1200">
              <a:latin typeface="Times New Roman" pitchFamily="-105" charset="0"/>
              <a:cs typeface="Times New Roman" pitchFamily="-105" charset="0"/>
            </a:endParaRPr>
          </a:p>
        </p:txBody>
      </p:sp>
      <p:sp>
        <p:nvSpPr>
          <p:cNvPr id="65553" name="Rectangle 18"/>
          <p:cNvSpPr>
            <a:spLocks noChangeArrowheads="1"/>
          </p:cNvSpPr>
          <p:nvPr/>
        </p:nvSpPr>
        <p:spPr bwMode="auto">
          <a:xfrm>
            <a:off x="1516063" y="3155950"/>
            <a:ext cx="176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a:t>GRACILIS</a:t>
            </a:r>
            <a:endParaRPr lang="en-US" altLang="en-US" sz="1200" b="1">
              <a:latin typeface="Times New Roman" pitchFamily="-105" charset="0"/>
              <a:cs typeface="Times New Roman" pitchFamily="-105" charset="0"/>
            </a:endParaRPr>
          </a:p>
        </p:txBody>
      </p:sp>
      <p:sp>
        <p:nvSpPr>
          <p:cNvPr id="65554" name="Rectangle 18"/>
          <p:cNvSpPr>
            <a:spLocks noChangeArrowheads="1"/>
          </p:cNvSpPr>
          <p:nvPr/>
        </p:nvSpPr>
        <p:spPr bwMode="auto">
          <a:xfrm>
            <a:off x="5689600" y="141288"/>
            <a:ext cx="176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t>Gluteus </a:t>
            </a:r>
            <a:r>
              <a:rPr lang="en-US" altLang="en-US" sz="1200" b="1" dirty="0" err="1"/>
              <a:t>medius</a:t>
            </a:r>
            <a:r>
              <a:rPr lang="en-US" altLang="en-US" sz="1200" b="1" dirty="0"/>
              <a:t> (cut)</a:t>
            </a:r>
            <a:endParaRPr lang="en-US" altLang="en-US" sz="1200" b="1" dirty="0">
              <a:latin typeface="Times New Roman" pitchFamily="-105" charset="0"/>
              <a:cs typeface="Times New Roman" pitchFamily="-105" charset="0"/>
            </a:endParaRPr>
          </a:p>
        </p:txBody>
      </p:sp>
      <p:sp>
        <p:nvSpPr>
          <p:cNvPr id="65555" name="Rectangle 18"/>
          <p:cNvSpPr>
            <a:spLocks noChangeArrowheads="1"/>
          </p:cNvSpPr>
          <p:nvPr/>
        </p:nvSpPr>
        <p:spPr bwMode="auto">
          <a:xfrm>
            <a:off x="5689600" y="414338"/>
            <a:ext cx="176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t>Gluteus </a:t>
            </a:r>
            <a:r>
              <a:rPr lang="en-US" altLang="en-US" sz="1200" b="1" dirty="0" err="1"/>
              <a:t>minimus</a:t>
            </a:r>
            <a:endParaRPr lang="en-US" altLang="en-US" sz="1200" b="1" dirty="0">
              <a:latin typeface="Times New Roman" pitchFamily="-105" charset="0"/>
              <a:cs typeface="Times New Roman" pitchFamily="-105" charset="0"/>
            </a:endParaRPr>
          </a:p>
        </p:txBody>
      </p:sp>
      <p:sp>
        <p:nvSpPr>
          <p:cNvPr id="65556" name="Rectangle 18"/>
          <p:cNvSpPr>
            <a:spLocks noChangeArrowheads="1"/>
          </p:cNvSpPr>
          <p:nvPr/>
        </p:nvSpPr>
        <p:spPr bwMode="auto">
          <a:xfrm>
            <a:off x="5689600" y="668338"/>
            <a:ext cx="176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Piriformis</a:t>
            </a:r>
            <a:endParaRPr lang="en-US" altLang="en-US" sz="1200">
              <a:latin typeface="Times New Roman" pitchFamily="-105" charset="0"/>
              <a:cs typeface="Times New Roman" pitchFamily="-105" charset="0"/>
            </a:endParaRPr>
          </a:p>
        </p:txBody>
      </p:sp>
      <p:sp>
        <p:nvSpPr>
          <p:cNvPr id="65557" name="Rectangle 18"/>
          <p:cNvSpPr>
            <a:spLocks noChangeArrowheads="1"/>
          </p:cNvSpPr>
          <p:nvPr/>
        </p:nvSpPr>
        <p:spPr bwMode="auto">
          <a:xfrm>
            <a:off x="5689600" y="939800"/>
            <a:ext cx="176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Superior gemellus</a:t>
            </a:r>
            <a:endParaRPr lang="en-US" altLang="en-US" sz="1200">
              <a:latin typeface="Times New Roman" pitchFamily="-105" charset="0"/>
              <a:cs typeface="Times New Roman" pitchFamily="-105" charset="0"/>
            </a:endParaRPr>
          </a:p>
        </p:txBody>
      </p:sp>
      <p:sp>
        <p:nvSpPr>
          <p:cNvPr id="65558" name="Rectangle 18"/>
          <p:cNvSpPr>
            <a:spLocks noChangeArrowheads="1"/>
          </p:cNvSpPr>
          <p:nvPr/>
        </p:nvSpPr>
        <p:spPr bwMode="auto">
          <a:xfrm>
            <a:off x="5689600" y="1192213"/>
            <a:ext cx="176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Greater trochanter</a:t>
            </a:r>
            <a:endParaRPr lang="en-US" altLang="en-US" sz="1200">
              <a:latin typeface="Times New Roman" pitchFamily="-105" charset="0"/>
              <a:cs typeface="Times New Roman" pitchFamily="-105" charset="0"/>
            </a:endParaRPr>
          </a:p>
        </p:txBody>
      </p:sp>
      <p:sp>
        <p:nvSpPr>
          <p:cNvPr id="65559" name="Rectangle 18"/>
          <p:cNvSpPr>
            <a:spLocks noChangeArrowheads="1"/>
          </p:cNvSpPr>
          <p:nvPr/>
        </p:nvSpPr>
        <p:spPr bwMode="auto">
          <a:xfrm>
            <a:off x="5689600" y="1416050"/>
            <a:ext cx="176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Inferior gemellus</a:t>
            </a:r>
            <a:endParaRPr lang="en-US" altLang="en-US" sz="1200">
              <a:latin typeface="Times New Roman" pitchFamily="-105" charset="0"/>
              <a:cs typeface="Times New Roman" pitchFamily="-105" charset="0"/>
            </a:endParaRPr>
          </a:p>
        </p:txBody>
      </p:sp>
      <p:sp>
        <p:nvSpPr>
          <p:cNvPr id="65560" name="Rectangle 18"/>
          <p:cNvSpPr>
            <a:spLocks noChangeArrowheads="1"/>
          </p:cNvSpPr>
          <p:nvPr/>
        </p:nvSpPr>
        <p:spPr bwMode="auto">
          <a:xfrm>
            <a:off x="5689600" y="1638300"/>
            <a:ext cx="176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Quadratus femoris</a:t>
            </a:r>
            <a:endParaRPr lang="en-US" altLang="en-US" sz="1200">
              <a:latin typeface="Times New Roman" pitchFamily="-105" charset="0"/>
              <a:cs typeface="Times New Roman" pitchFamily="-105" charset="0"/>
            </a:endParaRPr>
          </a:p>
        </p:txBody>
      </p:sp>
      <p:sp>
        <p:nvSpPr>
          <p:cNvPr id="65561" name="Rectangle 18"/>
          <p:cNvSpPr>
            <a:spLocks noChangeArrowheads="1"/>
          </p:cNvSpPr>
          <p:nvPr/>
        </p:nvSpPr>
        <p:spPr bwMode="auto">
          <a:xfrm>
            <a:off x="5689600" y="1878013"/>
            <a:ext cx="176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Gluteus maximus (cut)</a:t>
            </a:r>
            <a:endParaRPr lang="en-US" altLang="en-US" sz="1200">
              <a:latin typeface="Times New Roman" pitchFamily="-105" charset="0"/>
              <a:cs typeface="Times New Roman" pitchFamily="-105" charset="0"/>
            </a:endParaRPr>
          </a:p>
        </p:txBody>
      </p:sp>
      <p:sp>
        <p:nvSpPr>
          <p:cNvPr id="65562" name="Rectangle 26"/>
          <p:cNvSpPr>
            <a:spLocks noChangeArrowheads="1"/>
          </p:cNvSpPr>
          <p:nvPr/>
        </p:nvSpPr>
        <p:spPr bwMode="auto">
          <a:xfrm>
            <a:off x="5689600" y="2128838"/>
            <a:ext cx="176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Femur</a:t>
            </a:r>
            <a:endParaRPr lang="en-US" altLang="en-US" sz="1200">
              <a:latin typeface="Times New Roman" pitchFamily="-105" charset="0"/>
              <a:cs typeface="Times New Roman" pitchFamily="-105" charset="0"/>
            </a:endParaRPr>
          </a:p>
        </p:txBody>
      </p:sp>
      <p:sp>
        <p:nvSpPr>
          <p:cNvPr id="65563" name="Rectangle 18"/>
          <p:cNvSpPr>
            <a:spLocks noChangeArrowheads="1"/>
          </p:cNvSpPr>
          <p:nvPr/>
        </p:nvSpPr>
        <p:spPr bwMode="auto">
          <a:xfrm>
            <a:off x="5689600" y="2376488"/>
            <a:ext cx="176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ADDUCTOR MAGNUS</a:t>
            </a:r>
            <a:endParaRPr lang="en-US" altLang="en-US" sz="1200">
              <a:latin typeface="Times New Roman" pitchFamily="-105" charset="0"/>
              <a:cs typeface="Times New Roman" pitchFamily="-105" charset="0"/>
            </a:endParaRPr>
          </a:p>
        </p:txBody>
      </p:sp>
      <p:sp>
        <p:nvSpPr>
          <p:cNvPr id="65564" name="Rectangle 18"/>
          <p:cNvSpPr>
            <a:spLocks noChangeArrowheads="1"/>
          </p:cNvSpPr>
          <p:nvPr/>
        </p:nvSpPr>
        <p:spPr bwMode="auto">
          <a:xfrm>
            <a:off x="5689600" y="2630488"/>
            <a:ext cx="176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ADDUCTOR MINIMIS</a:t>
            </a:r>
            <a:endParaRPr lang="en-US" altLang="en-US" sz="1200">
              <a:latin typeface="Times New Roman" pitchFamily="-105" charset="0"/>
              <a:cs typeface="Times New Roman" pitchFamily="-105" charset="0"/>
            </a:endParaRPr>
          </a:p>
        </p:txBody>
      </p:sp>
      <p:sp>
        <p:nvSpPr>
          <p:cNvPr id="65565" name="Rectangle 18"/>
          <p:cNvSpPr>
            <a:spLocks noChangeArrowheads="1"/>
          </p:cNvSpPr>
          <p:nvPr/>
        </p:nvSpPr>
        <p:spPr bwMode="auto">
          <a:xfrm>
            <a:off x="5689600" y="3154363"/>
            <a:ext cx="176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t>HAMSTRINGS:</a:t>
            </a:r>
            <a:endParaRPr lang="en-US" altLang="en-US" sz="1200" b="1" dirty="0">
              <a:latin typeface="Times New Roman" pitchFamily="-105" charset="0"/>
              <a:cs typeface="Times New Roman" pitchFamily="-105" charset="0"/>
            </a:endParaRPr>
          </a:p>
        </p:txBody>
      </p:sp>
      <p:sp>
        <p:nvSpPr>
          <p:cNvPr id="65566" name="Rectangle 18"/>
          <p:cNvSpPr>
            <a:spLocks noChangeArrowheads="1"/>
          </p:cNvSpPr>
          <p:nvPr/>
        </p:nvSpPr>
        <p:spPr bwMode="auto">
          <a:xfrm>
            <a:off x="5870575" y="3378200"/>
            <a:ext cx="1817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t>SEMITENDINOSUS</a:t>
            </a:r>
            <a:endParaRPr lang="en-US" altLang="en-US" sz="1200" b="1" dirty="0">
              <a:latin typeface="Times New Roman" pitchFamily="-105" charset="0"/>
              <a:cs typeface="Times New Roman" pitchFamily="-105" charset="0"/>
            </a:endParaRPr>
          </a:p>
        </p:txBody>
      </p:sp>
      <p:sp>
        <p:nvSpPr>
          <p:cNvPr id="65567" name="Rectangle 18"/>
          <p:cNvSpPr>
            <a:spLocks noChangeArrowheads="1"/>
          </p:cNvSpPr>
          <p:nvPr/>
        </p:nvSpPr>
        <p:spPr bwMode="auto">
          <a:xfrm>
            <a:off x="5870575" y="3600450"/>
            <a:ext cx="1817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t>BICEPS FEMORIS</a:t>
            </a:r>
            <a:endParaRPr lang="en-US" altLang="en-US" sz="1200" b="1" dirty="0">
              <a:latin typeface="Times New Roman" pitchFamily="-105" charset="0"/>
              <a:cs typeface="Times New Roman" pitchFamily="-105" charset="0"/>
            </a:endParaRPr>
          </a:p>
        </p:txBody>
      </p:sp>
      <p:sp>
        <p:nvSpPr>
          <p:cNvPr id="65568" name="Rectangle 18"/>
          <p:cNvSpPr>
            <a:spLocks noChangeArrowheads="1"/>
          </p:cNvSpPr>
          <p:nvPr/>
        </p:nvSpPr>
        <p:spPr bwMode="auto">
          <a:xfrm>
            <a:off x="5870575" y="3840163"/>
            <a:ext cx="1817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t>SEMIMEMBRANOSUS</a:t>
            </a:r>
            <a:endParaRPr lang="en-US" altLang="en-US" sz="1200" b="1" dirty="0">
              <a:latin typeface="Times New Roman" pitchFamily="-105" charset="0"/>
              <a:cs typeface="Times New Roman" pitchFamily="-105" charset="0"/>
            </a:endParaRPr>
          </a:p>
        </p:txBody>
      </p:sp>
      <p:sp>
        <p:nvSpPr>
          <p:cNvPr id="65569" name="Rectangle 34"/>
          <p:cNvSpPr>
            <a:spLocks noChangeArrowheads="1"/>
          </p:cNvSpPr>
          <p:nvPr/>
        </p:nvSpPr>
        <p:spPr bwMode="auto">
          <a:xfrm>
            <a:off x="5481638" y="4203700"/>
            <a:ext cx="1933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Iliotibial tract</a:t>
            </a:r>
            <a:endParaRPr lang="en-US" altLang="en-US" sz="1200">
              <a:latin typeface="Times New Roman" pitchFamily="-105" charset="0"/>
              <a:cs typeface="Times New Roman" pitchFamily="-105" charset="0"/>
            </a:endParaRPr>
          </a:p>
        </p:txBody>
      </p:sp>
      <p:sp>
        <p:nvSpPr>
          <p:cNvPr id="65570" name="Rectangle 18"/>
          <p:cNvSpPr>
            <a:spLocks noChangeArrowheads="1"/>
          </p:cNvSpPr>
          <p:nvPr/>
        </p:nvSpPr>
        <p:spPr bwMode="auto">
          <a:xfrm>
            <a:off x="5481638" y="4441825"/>
            <a:ext cx="19335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VASTUS LATERALIS</a:t>
            </a:r>
            <a:endParaRPr lang="en-US" altLang="en-US" sz="1200">
              <a:latin typeface="Times New Roman" pitchFamily="-105" charset="0"/>
              <a:cs typeface="Times New Roman" pitchFamily="-105" charset="0"/>
            </a:endParaRPr>
          </a:p>
        </p:txBody>
      </p:sp>
      <p:sp>
        <p:nvSpPr>
          <p:cNvPr id="65571" name="Rectangle 18"/>
          <p:cNvSpPr>
            <a:spLocks noChangeArrowheads="1"/>
          </p:cNvSpPr>
          <p:nvPr/>
        </p:nvSpPr>
        <p:spPr bwMode="auto">
          <a:xfrm>
            <a:off x="5481638" y="4864100"/>
            <a:ext cx="1933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Tendon of biceps femoris</a:t>
            </a:r>
            <a:endParaRPr lang="en-US" altLang="en-US" sz="1200">
              <a:latin typeface="Times New Roman" pitchFamily="-105" charset="0"/>
              <a:cs typeface="Times New Roman" pitchFamily="-105" charset="0"/>
            </a:endParaRPr>
          </a:p>
        </p:txBody>
      </p:sp>
      <p:sp>
        <p:nvSpPr>
          <p:cNvPr id="65572" name="Rectangle 18"/>
          <p:cNvSpPr>
            <a:spLocks noChangeArrowheads="1"/>
          </p:cNvSpPr>
          <p:nvPr/>
        </p:nvSpPr>
        <p:spPr bwMode="auto">
          <a:xfrm>
            <a:off x="5481638" y="5116513"/>
            <a:ext cx="1933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t>Plantaris</a:t>
            </a:r>
            <a:endParaRPr lang="en-US" altLang="en-US" sz="1200">
              <a:latin typeface="Times New Roman" pitchFamily="-105" charset="0"/>
              <a:cs typeface="Times New Roman" pitchFamily="-105" charset="0"/>
            </a:endParaRPr>
          </a:p>
        </p:txBody>
      </p:sp>
      <p:sp>
        <p:nvSpPr>
          <p:cNvPr id="65573" name="Rectangle 18"/>
          <p:cNvSpPr>
            <a:spLocks noChangeArrowheads="1"/>
          </p:cNvSpPr>
          <p:nvPr/>
        </p:nvSpPr>
        <p:spPr bwMode="auto">
          <a:xfrm>
            <a:off x="5481638" y="5483225"/>
            <a:ext cx="1933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b="1" dirty="0"/>
              <a:t>Gastrocnemius</a:t>
            </a:r>
            <a:endParaRPr lang="en-US" altLang="en-US" sz="1200" b="1" dirty="0">
              <a:latin typeface="Times New Roman" pitchFamily="-105" charset="0"/>
              <a:cs typeface="Times New Roman" pitchFamily="-105" charset="0"/>
            </a:endParaRPr>
          </a:p>
        </p:txBody>
      </p:sp>
      <p:cxnSp>
        <p:nvCxnSpPr>
          <p:cNvPr id="39" name="Straight Connector 38"/>
          <p:cNvCxnSpPr>
            <a:cxnSpLocks noChangeShapeType="1"/>
          </p:cNvCxnSpPr>
          <p:nvPr/>
        </p:nvCxnSpPr>
        <p:spPr bwMode="auto">
          <a:xfrm rot="10800000" flipV="1">
            <a:off x="2120900" y="1058863"/>
            <a:ext cx="1604963" cy="0"/>
          </a:xfrm>
          <a:prstGeom prst="line">
            <a:avLst/>
          </a:prstGeom>
          <a:noFill/>
          <a:ln w="15875">
            <a:solidFill>
              <a:schemeClr val="tx1"/>
            </a:solidFill>
            <a:round/>
            <a:headEnd/>
            <a:tailEnd/>
          </a:ln>
          <a:effectLst>
            <a:outerShdw blurRad="25400" dist="12700" dir="4859940" rotWithShape="0">
              <a:schemeClr val="bg1"/>
            </a:outerShdw>
          </a:effectLst>
        </p:spPr>
      </p:cxnSp>
      <p:cxnSp>
        <p:nvCxnSpPr>
          <p:cNvPr id="40" name="Straight Connector 39"/>
          <p:cNvCxnSpPr>
            <a:cxnSpLocks noChangeShapeType="1"/>
          </p:cNvCxnSpPr>
          <p:nvPr/>
        </p:nvCxnSpPr>
        <p:spPr bwMode="auto">
          <a:xfrm rot="10800000">
            <a:off x="3055938" y="1338263"/>
            <a:ext cx="1381125" cy="74612"/>
          </a:xfrm>
          <a:prstGeom prst="line">
            <a:avLst/>
          </a:prstGeom>
          <a:noFill/>
          <a:ln w="15875">
            <a:solidFill>
              <a:schemeClr val="tx1"/>
            </a:solidFill>
            <a:round/>
            <a:headEnd/>
            <a:tailEnd/>
          </a:ln>
          <a:effectLst>
            <a:outerShdw blurRad="25400" dist="12700" dir="16679882" rotWithShape="0">
              <a:schemeClr val="bg1"/>
            </a:outerShdw>
          </a:effectLst>
        </p:spPr>
      </p:cxnSp>
      <p:cxnSp>
        <p:nvCxnSpPr>
          <p:cNvPr id="41" name="Straight Connector 40"/>
          <p:cNvCxnSpPr>
            <a:cxnSpLocks noChangeShapeType="1"/>
          </p:cNvCxnSpPr>
          <p:nvPr/>
        </p:nvCxnSpPr>
        <p:spPr bwMode="auto">
          <a:xfrm rot="10800000">
            <a:off x="2143125" y="2076450"/>
            <a:ext cx="1852613" cy="39688"/>
          </a:xfrm>
          <a:prstGeom prst="line">
            <a:avLst/>
          </a:prstGeom>
          <a:noFill/>
          <a:ln w="15875">
            <a:solidFill>
              <a:schemeClr val="tx1"/>
            </a:solidFill>
            <a:round/>
            <a:headEnd/>
            <a:tailEnd/>
          </a:ln>
          <a:effectLst>
            <a:outerShdw blurRad="25400" dist="12700" dir="16679882" rotWithShape="0">
              <a:schemeClr val="bg1"/>
            </a:outerShdw>
          </a:effectLst>
        </p:spPr>
      </p:cxnSp>
      <p:cxnSp>
        <p:nvCxnSpPr>
          <p:cNvPr id="43" name="Straight Connector 42"/>
          <p:cNvCxnSpPr>
            <a:cxnSpLocks noChangeShapeType="1"/>
          </p:cNvCxnSpPr>
          <p:nvPr/>
        </p:nvCxnSpPr>
        <p:spPr bwMode="auto">
          <a:xfrm rot="10800000" flipV="1">
            <a:off x="3132138" y="2190750"/>
            <a:ext cx="1435100" cy="153988"/>
          </a:xfrm>
          <a:prstGeom prst="line">
            <a:avLst/>
          </a:prstGeom>
          <a:noFill/>
          <a:ln w="15875">
            <a:solidFill>
              <a:schemeClr val="tx1"/>
            </a:solidFill>
            <a:round/>
            <a:headEnd/>
            <a:tailEnd/>
          </a:ln>
          <a:effectLst>
            <a:outerShdw blurRad="25400" dist="12700" dir="5760144" rotWithShape="0">
              <a:schemeClr val="bg1"/>
            </a:outerShdw>
          </a:effectLst>
        </p:spPr>
      </p:cxnSp>
      <p:cxnSp>
        <p:nvCxnSpPr>
          <p:cNvPr id="44" name="Straight Connector 43"/>
          <p:cNvCxnSpPr>
            <a:cxnSpLocks noChangeShapeType="1"/>
          </p:cNvCxnSpPr>
          <p:nvPr/>
        </p:nvCxnSpPr>
        <p:spPr bwMode="auto">
          <a:xfrm rot="10800000" flipV="1">
            <a:off x="2744788" y="2362200"/>
            <a:ext cx="1725612" cy="290513"/>
          </a:xfrm>
          <a:prstGeom prst="line">
            <a:avLst/>
          </a:prstGeom>
          <a:noFill/>
          <a:ln w="15875">
            <a:solidFill>
              <a:schemeClr val="tx1"/>
            </a:solidFill>
            <a:round/>
            <a:headEnd/>
            <a:tailEnd/>
          </a:ln>
          <a:effectLst>
            <a:outerShdw blurRad="25400" dist="12700" dir="5760144" rotWithShape="0">
              <a:schemeClr val="bg1"/>
            </a:outerShdw>
          </a:effectLst>
        </p:spPr>
      </p:cxnSp>
      <p:cxnSp>
        <p:nvCxnSpPr>
          <p:cNvPr id="45" name="Straight Connector 44"/>
          <p:cNvCxnSpPr>
            <a:cxnSpLocks noChangeShapeType="1"/>
          </p:cNvCxnSpPr>
          <p:nvPr/>
        </p:nvCxnSpPr>
        <p:spPr bwMode="auto">
          <a:xfrm rot="10800000" flipV="1">
            <a:off x="2481263" y="2413000"/>
            <a:ext cx="2344737" cy="566738"/>
          </a:xfrm>
          <a:prstGeom prst="line">
            <a:avLst/>
          </a:prstGeom>
          <a:noFill/>
          <a:ln w="15875">
            <a:solidFill>
              <a:schemeClr val="tx1"/>
            </a:solidFill>
            <a:round/>
            <a:headEnd/>
            <a:tailEnd/>
          </a:ln>
          <a:effectLst>
            <a:outerShdw blurRad="25400" dist="12700" dir="5760144" rotWithShape="0">
              <a:schemeClr val="bg1"/>
            </a:outerShdw>
          </a:effectLst>
        </p:spPr>
      </p:cxnSp>
      <p:cxnSp>
        <p:nvCxnSpPr>
          <p:cNvPr id="46" name="Straight Connector 45"/>
          <p:cNvCxnSpPr>
            <a:cxnSpLocks noChangeShapeType="1"/>
          </p:cNvCxnSpPr>
          <p:nvPr/>
        </p:nvCxnSpPr>
        <p:spPr bwMode="auto">
          <a:xfrm rot="10800000" flipV="1">
            <a:off x="2379663" y="3055938"/>
            <a:ext cx="1719262" cy="247650"/>
          </a:xfrm>
          <a:prstGeom prst="line">
            <a:avLst/>
          </a:prstGeom>
          <a:noFill/>
          <a:ln w="15875">
            <a:solidFill>
              <a:schemeClr val="tx1"/>
            </a:solidFill>
            <a:round/>
            <a:headEnd/>
            <a:tailEnd/>
          </a:ln>
          <a:effectLst>
            <a:outerShdw blurRad="25400" dist="12700" dir="5760144" rotWithShape="0">
              <a:schemeClr val="bg1"/>
            </a:outerShdw>
          </a:effectLst>
        </p:spPr>
      </p:cxnSp>
      <p:cxnSp>
        <p:nvCxnSpPr>
          <p:cNvPr id="47" name="Straight Connector 46"/>
          <p:cNvCxnSpPr>
            <a:cxnSpLocks noChangeShapeType="1"/>
          </p:cNvCxnSpPr>
          <p:nvPr/>
        </p:nvCxnSpPr>
        <p:spPr bwMode="auto">
          <a:xfrm rot="10800000" flipV="1">
            <a:off x="2549525" y="4411663"/>
            <a:ext cx="1736725" cy="0"/>
          </a:xfrm>
          <a:prstGeom prst="line">
            <a:avLst/>
          </a:prstGeom>
          <a:noFill/>
          <a:ln w="15875">
            <a:solidFill>
              <a:schemeClr val="tx1"/>
            </a:solidFill>
            <a:round/>
            <a:headEnd/>
            <a:tailEnd/>
          </a:ln>
          <a:effectLst>
            <a:outerShdw blurRad="25400" dist="12700" dir="5760144" rotWithShape="0">
              <a:schemeClr val="bg1"/>
            </a:outerShdw>
          </a:effectLst>
        </p:spPr>
      </p:cxnSp>
      <p:cxnSp>
        <p:nvCxnSpPr>
          <p:cNvPr id="48" name="Straight Connector 47"/>
          <p:cNvCxnSpPr>
            <a:cxnSpLocks noChangeShapeType="1"/>
          </p:cNvCxnSpPr>
          <p:nvPr/>
        </p:nvCxnSpPr>
        <p:spPr bwMode="auto">
          <a:xfrm rot="10800000" flipV="1">
            <a:off x="2994025" y="4983163"/>
            <a:ext cx="1350963" cy="17462"/>
          </a:xfrm>
          <a:prstGeom prst="line">
            <a:avLst/>
          </a:prstGeom>
          <a:noFill/>
          <a:ln w="15875">
            <a:solidFill>
              <a:schemeClr val="tx1"/>
            </a:solidFill>
            <a:round/>
            <a:headEnd/>
            <a:tailEnd/>
          </a:ln>
          <a:effectLst>
            <a:outerShdw blurRad="25400" dist="12700" dir="5760144" rotWithShape="0">
              <a:schemeClr val="bg1"/>
            </a:outerShdw>
          </a:effectLst>
        </p:spPr>
      </p:cxnSp>
      <p:cxnSp>
        <p:nvCxnSpPr>
          <p:cNvPr id="49" name="Straight Connector 48"/>
          <p:cNvCxnSpPr>
            <a:cxnSpLocks noChangeShapeType="1"/>
          </p:cNvCxnSpPr>
          <p:nvPr/>
        </p:nvCxnSpPr>
        <p:spPr bwMode="auto">
          <a:xfrm rot="10800000" flipV="1">
            <a:off x="2946400" y="5135563"/>
            <a:ext cx="1444625" cy="231775"/>
          </a:xfrm>
          <a:prstGeom prst="line">
            <a:avLst/>
          </a:prstGeom>
          <a:noFill/>
          <a:ln w="15875">
            <a:solidFill>
              <a:schemeClr val="tx1"/>
            </a:solidFill>
            <a:round/>
            <a:headEnd/>
            <a:tailEnd/>
          </a:ln>
          <a:effectLst>
            <a:outerShdw blurRad="25400" dist="12700" dir="5760144" rotWithShape="0">
              <a:schemeClr val="bg1"/>
            </a:outerShdw>
          </a:effectLst>
        </p:spPr>
      </p:cxnSp>
      <p:cxnSp>
        <p:nvCxnSpPr>
          <p:cNvPr id="50" name="Straight Connector 49"/>
          <p:cNvCxnSpPr>
            <a:cxnSpLocks noChangeShapeType="1"/>
          </p:cNvCxnSpPr>
          <p:nvPr/>
        </p:nvCxnSpPr>
        <p:spPr bwMode="auto">
          <a:xfrm rot="10800000" flipV="1">
            <a:off x="3411538" y="5278438"/>
            <a:ext cx="1123950" cy="454025"/>
          </a:xfrm>
          <a:prstGeom prst="line">
            <a:avLst/>
          </a:prstGeom>
          <a:noFill/>
          <a:ln w="15875">
            <a:solidFill>
              <a:schemeClr val="tx1"/>
            </a:solidFill>
            <a:round/>
            <a:headEnd/>
            <a:tailEnd/>
          </a:ln>
          <a:effectLst>
            <a:outerShdw blurRad="25400" dist="12700" dir="5760144" rotWithShape="0">
              <a:schemeClr val="bg1"/>
            </a:outerShdw>
          </a:effectLst>
        </p:spPr>
      </p:cxnSp>
      <p:cxnSp>
        <p:nvCxnSpPr>
          <p:cNvPr id="51" name="Straight Connector 50"/>
          <p:cNvCxnSpPr>
            <a:cxnSpLocks noChangeShapeType="1"/>
          </p:cNvCxnSpPr>
          <p:nvPr/>
        </p:nvCxnSpPr>
        <p:spPr bwMode="auto">
          <a:xfrm rot="10800000" flipV="1">
            <a:off x="4894263" y="296863"/>
            <a:ext cx="811212" cy="423862"/>
          </a:xfrm>
          <a:prstGeom prst="line">
            <a:avLst/>
          </a:prstGeom>
          <a:noFill/>
          <a:ln w="15875">
            <a:solidFill>
              <a:schemeClr val="tx1"/>
            </a:solidFill>
            <a:round/>
            <a:headEnd/>
            <a:tailEnd/>
          </a:ln>
          <a:effectLst>
            <a:outerShdw blurRad="25400" dist="12700" dir="5400000" rotWithShape="0">
              <a:schemeClr val="bg1"/>
            </a:outerShdw>
          </a:effectLst>
        </p:spPr>
      </p:cxnSp>
      <p:cxnSp>
        <p:nvCxnSpPr>
          <p:cNvPr id="52" name="Straight Connector 51"/>
          <p:cNvCxnSpPr>
            <a:cxnSpLocks noChangeShapeType="1"/>
          </p:cNvCxnSpPr>
          <p:nvPr/>
        </p:nvCxnSpPr>
        <p:spPr bwMode="auto">
          <a:xfrm rot="10800000" flipV="1">
            <a:off x="4957763" y="569913"/>
            <a:ext cx="746125" cy="460375"/>
          </a:xfrm>
          <a:prstGeom prst="line">
            <a:avLst/>
          </a:prstGeom>
          <a:noFill/>
          <a:ln w="15875">
            <a:solidFill>
              <a:schemeClr val="tx1"/>
            </a:solidFill>
            <a:round/>
            <a:headEnd/>
            <a:tailEnd/>
          </a:ln>
          <a:effectLst>
            <a:outerShdw blurRad="25400" dist="12700" dir="5400000" rotWithShape="0">
              <a:schemeClr val="bg1"/>
            </a:outerShdw>
          </a:effectLst>
        </p:spPr>
      </p:cxnSp>
      <p:cxnSp>
        <p:nvCxnSpPr>
          <p:cNvPr id="53" name="Straight Connector 52"/>
          <p:cNvCxnSpPr>
            <a:cxnSpLocks noChangeShapeType="1"/>
          </p:cNvCxnSpPr>
          <p:nvPr/>
        </p:nvCxnSpPr>
        <p:spPr bwMode="auto">
          <a:xfrm rot="10800000" flipV="1">
            <a:off x="4695825" y="835025"/>
            <a:ext cx="1016000" cy="758825"/>
          </a:xfrm>
          <a:prstGeom prst="line">
            <a:avLst/>
          </a:prstGeom>
          <a:noFill/>
          <a:ln w="15875">
            <a:solidFill>
              <a:schemeClr val="tx1"/>
            </a:solidFill>
            <a:round/>
            <a:headEnd/>
            <a:tailEnd/>
          </a:ln>
          <a:effectLst>
            <a:outerShdw blurRad="25400" dist="12700" dir="5400000" rotWithShape="0">
              <a:schemeClr val="bg1"/>
            </a:outerShdw>
          </a:effectLst>
        </p:spPr>
      </p:cxnSp>
      <p:cxnSp>
        <p:nvCxnSpPr>
          <p:cNvPr id="54" name="Straight Connector 53"/>
          <p:cNvCxnSpPr>
            <a:cxnSpLocks noChangeShapeType="1"/>
          </p:cNvCxnSpPr>
          <p:nvPr/>
        </p:nvCxnSpPr>
        <p:spPr bwMode="auto">
          <a:xfrm rot="10800000" flipV="1">
            <a:off x="4918075" y="1092200"/>
            <a:ext cx="785813" cy="763588"/>
          </a:xfrm>
          <a:prstGeom prst="line">
            <a:avLst/>
          </a:prstGeom>
          <a:noFill/>
          <a:ln w="15875">
            <a:solidFill>
              <a:schemeClr val="tx1"/>
            </a:solidFill>
            <a:round/>
            <a:headEnd/>
            <a:tailEnd/>
          </a:ln>
          <a:effectLst>
            <a:outerShdw blurRad="25400" dist="12700" dir="5400000" rotWithShape="0">
              <a:schemeClr val="bg1"/>
            </a:outerShdw>
          </a:effectLst>
        </p:spPr>
      </p:cxnSp>
      <p:cxnSp>
        <p:nvCxnSpPr>
          <p:cNvPr id="55" name="Straight Connector 54"/>
          <p:cNvCxnSpPr>
            <a:cxnSpLocks noChangeShapeType="1"/>
          </p:cNvCxnSpPr>
          <p:nvPr/>
        </p:nvCxnSpPr>
        <p:spPr bwMode="auto">
          <a:xfrm rot="10800000" flipV="1">
            <a:off x="5240338" y="1341438"/>
            <a:ext cx="487362" cy="436562"/>
          </a:xfrm>
          <a:prstGeom prst="line">
            <a:avLst/>
          </a:prstGeom>
          <a:noFill/>
          <a:ln w="15875">
            <a:solidFill>
              <a:schemeClr val="tx1"/>
            </a:solidFill>
            <a:round/>
            <a:headEnd/>
            <a:tailEnd/>
          </a:ln>
          <a:effectLst>
            <a:outerShdw blurRad="25400" dist="12700" dir="5400000" rotWithShape="0">
              <a:schemeClr val="bg1"/>
            </a:outerShdw>
          </a:effectLst>
        </p:spPr>
      </p:cxnSp>
      <p:cxnSp>
        <p:nvCxnSpPr>
          <p:cNvPr id="56" name="Straight Connector 55"/>
          <p:cNvCxnSpPr>
            <a:cxnSpLocks noChangeShapeType="1"/>
          </p:cNvCxnSpPr>
          <p:nvPr/>
        </p:nvCxnSpPr>
        <p:spPr bwMode="auto">
          <a:xfrm rot="10800000" flipV="1">
            <a:off x="4949825" y="1566863"/>
            <a:ext cx="777875" cy="431800"/>
          </a:xfrm>
          <a:prstGeom prst="line">
            <a:avLst/>
          </a:prstGeom>
          <a:noFill/>
          <a:ln w="15875">
            <a:solidFill>
              <a:schemeClr val="tx1"/>
            </a:solidFill>
            <a:round/>
            <a:headEnd/>
            <a:tailEnd/>
          </a:ln>
          <a:effectLst>
            <a:outerShdw blurRad="25400" dist="12700" dir="5400000" rotWithShape="0">
              <a:schemeClr val="bg1"/>
            </a:outerShdw>
          </a:effectLst>
        </p:spPr>
      </p:cxnSp>
      <p:cxnSp>
        <p:nvCxnSpPr>
          <p:cNvPr id="57" name="Straight Connector 56"/>
          <p:cNvCxnSpPr>
            <a:cxnSpLocks noChangeShapeType="1"/>
          </p:cNvCxnSpPr>
          <p:nvPr/>
        </p:nvCxnSpPr>
        <p:spPr bwMode="auto">
          <a:xfrm rot="10800000" flipV="1">
            <a:off x="5021263" y="1798638"/>
            <a:ext cx="684212" cy="366712"/>
          </a:xfrm>
          <a:prstGeom prst="line">
            <a:avLst/>
          </a:prstGeom>
          <a:noFill/>
          <a:ln w="15875">
            <a:solidFill>
              <a:schemeClr val="tx1"/>
            </a:solidFill>
            <a:round/>
            <a:headEnd/>
            <a:tailEnd/>
          </a:ln>
          <a:effectLst>
            <a:outerShdw blurRad="25400" dist="12700" dir="5400000" rotWithShape="0">
              <a:schemeClr val="bg1"/>
            </a:outerShdw>
          </a:effectLst>
        </p:spPr>
      </p:cxnSp>
      <p:cxnSp>
        <p:nvCxnSpPr>
          <p:cNvPr id="58" name="Straight Connector 57"/>
          <p:cNvCxnSpPr>
            <a:cxnSpLocks noChangeShapeType="1"/>
          </p:cNvCxnSpPr>
          <p:nvPr/>
        </p:nvCxnSpPr>
        <p:spPr bwMode="auto">
          <a:xfrm rot="10800000" flipV="1">
            <a:off x="5305425" y="2038350"/>
            <a:ext cx="398463" cy="150813"/>
          </a:xfrm>
          <a:prstGeom prst="line">
            <a:avLst/>
          </a:prstGeom>
          <a:noFill/>
          <a:ln w="15875">
            <a:solidFill>
              <a:schemeClr val="tx1"/>
            </a:solidFill>
            <a:round/>
            <a:headEnd/>
            <a:tailEnd/>
          </a:ln>
          <a:effectLst>
            <a:outerShdw blurRad="25400" dist="12700" dir="5400000" rotWithShape="0">
              <a:schemeClr val="bg1"/>
            </a:outerShdw>
          </a:effectLst>
        </p:spPr>
      </p:cxnSp>
      <p:cxnSp>
        <p:nvCxnSpPr>
          <p:cNvPr id="59" name="Straight Connector 58"/>
          <p:cNvCxnSpPr>
            <a:cxnSpLocks noChangeShapeType="1"/>
          </p:cNvCxnSpPr>
          <p:nvPr/>
        </p:nvCxnSpPr>
        <p:spPr bwMode="auto">
          <a:xfrm rot="10800000" flipV="1">
            <a:off x="5116513" y="2278063"/>
            <a:ext cx="612775" cy="38100"/>
          </a:xfrm>
          <a:prstGeom prst="line">
            <a:avLst/>
          </a:prstGeom>
          <a:noFill/>
          <a:ln w="15875">
            <a:solidFill>
              <a:schemeClr val="tx1"/>
            </a:solidFill>
            <a:round/>
            <a:headEnd/>
            <a:tailEnd/>
          </a:ln>
          <a:effectLst>
            <a:outerShdw blurRad="25400" dist="12700" dir="5400000" rotWithShape="0">
              <a:schemeClr val="bg1"/>
            </a:outerShdw>
          </a:effectLst>
        </p:spPr>
      </p:cxnSp>
      <p:cxnSp>
        <p:nvCxnSpPr>
          <p:cNvPr id="60" name="Straight Connector 59"/>
          <p:cNvCxnSpPr>
            <a:cxnSpLocks noChangeShapeType="1"/>
          </p:cNvCxnSpPr>
          <p:nvPr/>
        </p:nvCxnSpPr>
        <p:spPr bwMode="auto">
          <a:xfrm rot="10800000" flipV="1">
            <a:off x="4338638" y="2543175"/>
            <a:ext cx="1382712" cy="179388"/>
          </a:xfrm>
          <a:prstGeom prst="line">
            <a:avLst/>
          </a:prstGeom>
          <a:noFill/>
          <a:ln w="15875">
            <a:solidFill>
              <a:schemeClr val="tx1"/>
            </a:solidFill>
            <a:round/>
            <a:headEnd/>
            <a:tailEnd/>
          </a:ln>
          <a:effectLst>
            <a:outerShdw blurRad="25400" dist="12700" dir="5400000" rotWithShape="0">
              <a:schemeClr val="bg1"/>
            </a:outerShdw>
          </a:effectLst>
        </p:spPr>
      </p:cxnSp>
      <p:cxnSp>
        <p:nvCxnSpPr>
          <p:cNvPr id="61" name="Straight Connector 60"/>
          <p:cNvCxnSpPr>
            <a:cxnSpLocks noChangeShapeType="1"/>
          </p:cNvCxnSpPr>
          <p:nvPr/>
        </p:nvCxnSpPr>
        <p:spPr bwMode="auto">
          <a:xfrm rot="10800000">
            <a:off x="4960938" y="2735263"/>
            <a:ext cx="752475" cy="30162"/>
          </a:xfrm>
          <a:prstGeom prst="line">
            <a:avLst/>
          </a:prstGeom>
          <a:noFill/>
          <a:ln w="15875">
            <a:solidFill>
              <a:schemeClr val="tx1"/>
            </a:solidFill>
            <a:round/>
            <a:headEnd/>
            <a:tailEnd/>
          </a:ln>
          <a:effectLst>
            <a:outerShdw blurRad="25400" dist="12700" dir="16380084" rotWithShape="0">
              <a:schemeClr val="bg1"/>
            </a:outerShdw>
          </a:effectLst>
        </p:spPr>
      </p:cxnSp>
      <p:cxnSp>
        <p:nvCxnSpPr>
          <p:cNvPr id="62" name="Straight Connector 61"/>
          <p:cNvCxnSpPr>
            <a:cxnSpLocks noChangeShapeType="1"/>
          </p:cNvCxnSpPr>
          <p:nvPr/>
        </p:nvCxnSpPr>
        <p:spPr bwMode="auto">
          <a:xfrm rot="10800000">
            <a:off x="4600575" y="3332163"/>
            <a:ext cx="1303338" cy="203200"/>
          </a:xfrm>
          <a:prstGeom prst="line">
            <a:avLst/>
          </a:prstGeom>
          <a:noFill/>
          <a:ln w="15875">
            <a:solidFill>
              <a:schemeClr val="tx1"/>
            </a:solidFill>
            <a:round/>
            <a:headEnd/>
            <a:tailEnd/>
          </a:ln>
          <a:effectLst>
            <a:outerShdw blurRad="25400" dist="12700" dir="16200000" rotWithShape="0">
              <a:schemeClr val="bg1"/>
            </a:outerShdw>
          </a:effectLst>
        </p:spPr>
      </p:cxnSp>
      <p:cxnSp>
        <p:nvCxnSpPr>
          <p:cNvPr id="63" name="Straight Connector 62"/>
          <p:cNvCxnSpPr>
            <a:cxnSpLocks noChangeShapeType="1"/>
          </p:cNvCxnSpPr>
          <p:nvPr/>
        </p:nvCxnSpPr>
        <p:spPr bwMode="auto">
          <a:xfrm rot="10800000">
            <a:off x="4846638" y="3530600"/>
            <a:ext cx="1047750" cy="219075"/>
          </a:xfrm>
          <a:prstGeom prst="line">
            <a:avLst/>
          </a:prstGeom>
          <a:noFill/>
          <a:ln w="15875">
            <a:solidFill>
              <a:schemeClr val="tx1"/>
            </a:solidFill>
            <a:round/>
            <a:headEnd/>
            <a:tailEnd/>
          </a:ln>
          <a:effectLst>
            <a:outerShdw blurRad="25400" dist="12700" dir="16200000" rotWithShape="0">
              <a:schemeClr val="bg1"/>
            </a:outerShdw>
          </a:effectLst>
        </p:spPr>
      </p:cxnSp>
      <p:cxnSp>
        <p:nvCxnSpPr>
          <p:cNvPr id="65" name="Straight Connector 64"/>
          <p:cNvCxnSpPr>
            <a:cxnSpLocks noChangeShapeType="1"/>
          </p:cNvCxnSpPr>
          <p:nvPr/>
        </p:nvCxnSpPr>
        <p:spPr bwMode="auto">
          <a:xfrm rot="10800000" flipV="1">
            <a:off x="5146675" y="4343400"/>
            <a:ext cx="373063" cy="123825"/>
          </a:xfrm>
          <a:prstGeom prst="line">
            <a:avLst/>
          </a:prstGeom>
          <a:noFill/>
          <a:ln w="15875">
            <a:solidFill>
              <a:schemeClr val="tx1"/>
            </a:solidFill>
            <a:round/>
            <a:headEnd/>
            <a:tailEnd/>
          </a:ln>
          <a:effectLst>
            <a:outerShdw blurRad="25400" dist="12700" dir="16380084" rotWithShape="0">
              <a:schemeClr val="bg1"/>
            </a:outerShdw>
          </a:effectLst>
        </p:spPr>
      </p:cxnSp>
      <p:cxnSp>
        <p:nvCxnSpPr>
          <p:cNvPr id="66" name="Straight Connector 65"/>
          <p:cNvCxnSpPr>
            <a:cxnSpLocks noChangeShapeType="1"/>
          </p:cNvCxnSpPr>
          <p:nvPr/>
        </p:nvCxnSpPr>
        <p:spPr bwMode="auto">
          <a:xfrm rot="10800000">
            <a:off x="5099050" y="4538663"/>
            <a:ext cx="392113" cy="52387"/>
          </a:xfrm>
          <a:prstGeom prst="line">
            <a:avLst/>
          </a:prstGeom>
          <a:noFill/>
          <a:ln w="15875">
            <a:solidFill>
              <a:schemeClr val="tx1"/>
            </a:solidFill>
            <a:round/>
            <a:headEnd/>
            <a:tailEnd/>
          </a:ln>
          <a:effectLst>
            <a:outerShdw blurRad="25400" dist="12700" dir="16380084" rotWithShape="0">
              <a:schemeClr val="bg1"/>
            </a:outerShdw>
          </a:effectLst>
        </p:spPr>
      </p:cxnSp>
      <p:cxnSp>
        <p:nvCxnSpPr>
          <p:cNvPr id="67" name="Straight Connector 66"/>
          <p:cNvCxnSpPr>
            <a:cxnSpLocks noChangeShapeType="1"/>
          </p:cNvCxnSpPr>
          <p:nvPr/>
        </p:nvCxnSpPr>
        <p:spPr bwMode="auto">
          <a:xfrm rot="10800000" flipV="1">
            <a:off x="4894263" y="4783138"/>
            <a:ext cx="598487" cy="41275"/>
          </a:xfrm>
          <a:prstGeom prst="line">
            <a:avLst/>
          </a:prstGeom>
          <a:noFill/>
          <a:ln w="15875">
            <a:solidFill>
              <a:schemeClr val="tx1"/>
            </a:solidFill>
            <a:round/>
            <a:headEnd/>
            <a:tailEnd/>
          </a:ln>
          <a:effectLst>
            <a:outerShdw blurRad="25400" dist="12700" dir="5159974" rotWithShape="0">
              <a:schemeClr val="bg1"/>
            </a:outerShdw>
          </a:effectLst>
        </p:spPr>
      </p:cxnSp>
      <p:cxnSp>
        <p:nvCxnSpPr>
          <p:cNvPr id="68" name="Straight Connector 67"/>
          <p:cNvCxnSpPr>
            <a:cxnSpLocks noChangeShapeType="1"/>
          </p:cNvCxnSpPr>
          <p:nvPr/>
        </p:nvCxnSpPr>
        <p:spPr bwMode="auto">
          <a:xfrm rot="10800000">
            <a:off x="5092700" y="4951413"/>
            <a:ext cx="392113" cy="52387"/>
          </a:xfrm>
          <a:prstGeom prst="line">
            <a:avLst/>
          </a:prstGeom>
          <a:noFill/>
          <a:ln w="15875">
            <a:solidFill>
              <a:schemeClr val="tx1"/>
            </a:solidFill>
            <a:round/>
            <a:headEnd/>
            <a:tailEnd/>
          </a:ln>
          <a:effectLst>
            <a:outerShdw blurRad="25400" dist="12700" dir="15959974" rotWithShape="0">
              <a:schemeClr val="bg1"/>
            </a:outerShdw>
          </a:effectLst>
        </p:spPr>
      </p:cxnSp>
      <p:cxnSp>
        <p:nvCxnSpPr>
          <p:cNvPr id="69" name="Straight Connector 68"/>
          <p:cNvCxnSpPr>
            <a:cxnSpLocks noChangeShapeType="1"/>
          </p:cNvCxnSpPr>
          <p:nvPr/>
        </p:nvCxnSpPr>
        <p:spPr bwMode="auto">
          <a:xfrm rot="10800000">
            <a:off x="4965700" y="5046663"/>
            <a:ext cx="534988" cy="212725"/>
          </a:xfrm>
          <a:prstGeom prst="line">
            <a:avLst/>
          </a:prstGeom>
          <a:noFill/>
          <a:ln w="15875">
            <a:solidFill>
              <a:schemeClr val="tx1"/>
            </a:solidFill>
            <a:round/>
            <a:headEnd/>
            <a:tailEnd/>
          </a:ln>
          <a:effectLst>
            <a:outerShdw blurRad="25400" dist="12700" dir="15959974" rotWithShape="0">
              <a:schemeClr val="bg1"/>
            </a:outerShdw>
          </a:effectLst>
        </p:spPr>
      </p:cxnSp>
      <p:sp>
        <p:nvSpPr>
          <p:cNvPr id="70" name="Freeform 69"/>
          <p:cNvSpPr>
            <a:spLocks noChangeArrowheads="1"/>
          </p:cNvSpPr>
          <p:nvPr/>
        </p:nvSpPr>
        <p:spPr bwMode="auto">
          <a:xfrm>
            <a:off x="4695825" y="5475288"/>
            <a:ext cx="809625" cy="198437"/>
          </a:xfrm>
          <a:custGeom>
            <a:avLst/>
            <a:gdLst>
              <a:gd name="T0" fmla="*/ 0 w 809625"/>
              <a:gd name="T1" fmla="*/ 0 h 198438"/>
              <a:gd name="T2" fmla="*/ 809625 w 809625"/>
              <a:gd name="T3" fmla="*/ 150812 h 198438"/>
              <a:gd name="T4" fmla="*/ 484188 w 809625"/>
              <a:gd name="T5" fmla="*/ 198437 h 198438"/>
              <a:gd name="T6" fmla="*/ 0 60000 65536"/>
              <a:gd name="T7" fmla="*/ 0 60000 65536"/>
              <a:gd name="T8" fmla="*/ 0 60000 65536"/>
              <a:gd name="T9" fmla="*/ 0 w 809625"/>
              <a:gd name="T10" fmla="*/ 0 h 198438"/>
              <a:gd name="T11" fmla="*/ 809625 w 809625"/>
              <a:gd name="T12" fmla="*/ 198438 h 198438"/>
            </a:gdLst>
            <a:ahLst/>
            <a:cxnLst>
              <a:cxn ang="T6">
                <a:pos x="T0" y="T1"/>
              </a:cxn>
              <a:cxn ang="T7">
                <a:pos x="T2" y="T3"/>
              </a:cxn>
              <a:cxn ang="T8">
                <a:pos x="T4" y="T5"/>
              </a:cxn>
            </a:cxnLst>
            <a:rect l="T9" t="T10" r="T11" b="T12"/>
            <a:pathLst>
              <a:path w="809625" h="198438">
                <a:moveTo>
                  <a:pt x="0" y="0"/>
                </a:moveTo>
                <a:lnTo>
                  <a:pt x="809625" y="150813"/>
                </a:lnTo>
                <a:cubicBezTo>
                  <a:pt x="701204" y="167076"/>
                  <a:pt x="593822" y="198438"/>
                  <a:pt x="484188" y="198438"/>
                </a:cubicBez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sz="1200">
              <a:latin typeface="Times" pitchFamily="-105" charset="0"/>
              <a:ea typeface="+mn-ea"/>
            </a:endParaRPr>
          </a:p>
        </p:txBody>
      </p:sp>
      <p:sp>
        <p:nvSpPr>
          <p:cNvPr id="73" name="Freeform 72"/>
          <p:cNvSpPr>
            <a:spLocks noChangeArrowheads="1"/>
          </p:cNvSpPr>
          <p:nvPr/>
        </p:nvSpPr>
        <p:spPr bwMode="auto">
          <a:xfrm>
            <a:off x="2786063" y="1709738"/>
            <a:ext cx="1844675" cy="390525"/>
          </a:xfrm>
          <a:custGeom>
            <a:avLst/>
            <a:gdLst>
              <a:gd name="T0" fmla="*/ 1844675 w 1845734"/>
              <a:gd name="T1" fmla="*/ 314118 h 389466"/>
              <a:gd name="T2" fmla="*/ 0 w 1845734"/>
              <a:gd name="T3" fmla="*/ 0 h 389466"/>
              <a:gd name="T4" fmla="*/ 1489279 w 1845734"/>
              <a:gd name="T5" fmla="*/ 390525 h 389466"/>
              <a:gd name="T6" fmla="*/ 0 60000 65536"/>
              <a:gd name="T7" fmla="*/ 0 60000 65536"/>
              <a:gd name="T8" fmla="*/ 0 60000 65536"/>
              <a:gd name="T9" fmla="*/ 0 w 1845734"/>
              <a:gd name="T10" fmla="*/ 0 h 389466"/>
              <a:gd name="T11" fmla="*/ 1845734 w 1845734"/>
              <a:gd name="T12" fmla="*/ 389466 h 389466"/>
            </a:gdLst>
            <a:ahLst/>
            <a:cxnLst>
              <a:cxn ang="T6">
                <a:pos x="T0" y="T1"/>
              </a:cxn>
              <a:cxn ang="T7">
                <a:pos x="T2" y="T3"/>
              </a:cxn>
              <a:cxn ang="T8">
                <a:pos x="T4" y="T5"/>
              </a:cxn>
            </a:cxnLst>
            <a:rect l="T9" t="T10" r="T11" b="T12"/>
            <a:pathLst>
              <a:path w="1845734" h="389466">
                <a:moveTo>
                  <a:pt x="1845734" y="313266"/>
                </a:moveTo>
                <a:lnTo>
                  <a:pt x="0" y="0"/>
                </a:lnTo>
                <a:lnTo>
                  <a:pt x="1490134" y="389466"/>
                </a:lnTo>
              </a:path>
            </a:pathLst>
          </a:custGeom>
          <a:noFill/>
          <a:ln w="15875">
            <a:solidFill>
              <a:schemeClr val="tx1"/>
            </a:solidFill>
            <a:round/>
            <a:headEnd/>
            <a:tailEnd/>
          </a:ln>
          <a:effectLst>
            <a:outerShdw blurRad="25400" dist="12700" dir="2700000" rotWithShape="0">
              <a:schemeClr val="bg1"/>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pitchFamily="35" charset="0"/>
              <a:ea typeface="+mn-ea"/>
            </a:endParaRPr>
          </a:p>
        </p:txBody>
      </p:sp>
      <p:sp>
        <p:nvSpPr>
          <p:cNvPr id="82" name="Freeform 81"/>
          <p:cNvSpPr>
            <a:spLocks noChangeArrowheads="1"/>
          </p:cNvSpPr>
          <p:nvPr/>
        </p:nvSpPr>
        <p:spPr bwMode="auto">
          <a:xfrm>
            <a:off x="4411663" y="3708400"/>
            <a:ext cx="1473200" cy="922338"/>
          </a:xfrm>
          <a:custGeom>
            <a:avLst/>
            <a:gdLst>
              <a:gd name="T0" fmla="*/ 0 w 1473200"/>
              <a:gd name="T1" fmla="*/ 0 h 922867"/>
              <a:gd name="T2" fmla="*/ 1473200 w 1473200"/>
              <a:gd name="T3" fmla="*/ 262317 h 922867"/>
              <a:gd name="T4" fmla="*/ 364067 w 1473200"/>
              <a:gd name="T5" fmla="*/ 922338 h 922867"/>
              <a:gd name="T6" fmla="*/ 0 60000 65536"/>
              <a:gd name="T7" fmla="*/ 0 60000 65536"/>
              <a:gd name="T8" fmla="*/ 0 60000 65536"/>
              <a:gd name="T9" fmla="*/ 0 w 1473200"/>
              <a:gd name="T10" fmla="*/ 0 h 922867"/>
              <a:gd name="T11" fmla="*/ 1473200 w 1473200"/>
              <a:gd name="T12" fmla="*/ 922867 h 922867"/>
            </a:gdLst>
            <a:ahLst/>
            <a:cxnLst>
              <a:cxn ang="T6">
                <a:pos x="T0" y="T1"/>
              </a:cxn>
              <a:cxn ang="T7">
                <a:pos x="T2" y="T3"/>
              </a:cxn>
              <a:cxn ang="T8">
                <a:pos x="T4" y="T5"/>
              </a:cxn>
            </a:cxnLst>
            <a:rect l="T9" t="T10" r="T11" b="T12"/>
            <a:pathLst>
              <a:path w="1473200" h="922867">
                <a:moveTo>
                  <a:pt x="0" y="0"/>
                </a:moveTo>
                <a:lnTo>
                  <a:pt x="1473200" y="262467"/>
                </a:lnTo>
                <a:lnTo>
                  <a:pt x="364067" y="922867"/>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pitchFamily="35" charset="0"/>
              <a:ea typeface="+mn-ea"/>
            </a:endParaRPr>
          </a:p>
        </p:txBody>
      </p:sp>
      <p:sp>
        <p:nvSpPr>
          <p:cNvPr id="65606" name="Rectangle 18"/>
          <p:cNvSpPr>
            <a:spLocks noChangeArrowheads="1"/>
          </p:cNvSpPr>
          <p:nvPr/>
        </p:nvSpPr>
        <p:spPr bwMode="auto">
          <a:xfrm>
            <a:off x="5481638" y="4648200"/>
            <a:ext cx="23415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100"/>
              <a:t>Femur in floor of popliteal fossa</a:t>
            </a:r>
            <a:endParaRPr lang="en-US" altLang="en-US" sz="1100">
              <a:latin typeface="Times New Roman" pitchFamily="-105" charset="0"/>
              <a:cs typeface="Times New Roman" pitchFamily="-105" charset="0"/>
            </a:endParaRPr>
          </a:p>
        </p:txBody>
      </p:sp>
    </p:spTree>
    <p:extLst>
      <p:ext uri="{BB962C8B-B14F-4D97-AF65-F5344CB8AC3E}">
        <p14:creationId xmlns:p14="http://schemas.microsoft.com/office/powerpoint/2010/main" val="4008963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p:cNvPicPr>
            <a:picLocks noChangeAspect="1" noChangeArrowheads="1"/>
          </p:cNvPicPr>
          <p:nvPr/>
        </p:nvPicPr>
        <p:blipFill>
          <a:blip r:embed="rId3" cstate="print"/>
          <a:srcRect b="3200"/>
          <a:stretch>
            <a:fillRect/>
          </a:stretch>
        </p:blipFill>
        <p:spPr bwMode="auto">
          <a:xfrm>
            <a:off x="4343400" y="1143000"/>
            <a:ext cx="4352925" cy="5300663"/>
          </a:xfrm>
          <a:prstGeom prst="rect">
            <a:avLst/>
          </a:prstGeom>
          <a:noFill/>
          <a:ln w="9525">
            <a:noFill/>
            <a:miter lim="800000"/>
            <a:headEnd/>
            <a:tailEnd/>
          </a:ln>
        </p:spPr>
      </p:pic>
      <p:sp>
        <p:nvSpPr>
          <p:cNvPr id="14338" name="Content Placeholder 7"/>
          <p:cNvSpPr>
            <a:spLocks noGrp="1"/>
          </p:cNvSpPr>
          <p:nvPr>
            <p:ph idx="1"/>
          </p:nvPr>
        </p:nvSpPr>
        <p:spPr>
          <a:xfrm>
            <a:off x="228600" y="3810000"/>
            <a:ext cx="4876800" cy="1600200"/>
          </a:xfrm>
        </p:spPr>
        <p:txBody>
          <a:bodyPr/>
          <a:lstStyle/>
          <a:p>
            <a:pPr>
              <a:lnSpc>
                <a:spcPct val="145000"/>
              </a:lnSpc>
              <a:spcBef>
                <a:spcPct val="0"/>
              </a:spcBef>
            </a:pPr>
            <a:r>
              <a:rPr b="1">
                <a:solidFill>
                  <a:srgbClr val="FF0000"/>
                </a:solidFill>
              </a:rPr>
              <a:t>Location/Direction of Fibers</a:t>
            </a:r>
          </a:p>
          <a:p>
            <a:pPr lvl="1">
              <a:lnSpc>
                <a:spcPct val="145000"/>
              </a:lnSpc>
              <a:spcBef>
                <a:spcPct val="0"/>
              </a:spcBef>
              <a:buFontTx/>
              <a:buBlip>
                <a:blip r:embed="rId4"/>
              </a:buBlip>
            </a:pPr>
            <a:r>
              <a:t>transversus abdominus</a:t>
            </a:r>
          </a:p>
        </p:txBody>
      </p:sp>
      <p:cxnSp>
        <p:nvCxnSpPr>
          <p:cNvPr id="9" name="Straight Connector 8"/>
          <p:cNvCxnSpPr/>
          <p:nvPr/>
        </p:nvCxnSpPr>
        <p:spPr>
          <a:xfrm flipV="1">
            <a:off x="4135438" y="4572000"/>
            <a:ext cx="3624262" cy="261938"/>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Rectangle 2"/>
          <p:cNvSpPr>
            <a:spLocks noGrp="1" noChangeArrowheads="1"/>
          </p:cNvSpPr>
          <p:nvPr>
            <p:ph type="title"/>
          </p:nvPr>
        </p:nvSpPr>
        <p:spPr>
          <a:xfrm>
            <a:off x="0" y="185738"/>
            <a:ext cx="9144000" cy="792162"/>
          </a:xfrm>
        </p:spPr>
        <p:txBody>
          <a:bodyPr/>
          <a:lstStyle/>
          <a:p>
            <a:pPr eaLnBrk="1" fontAlgn="auto" hangingPunct="1">
              <a:spcAft>
                <a:spcPts val="0"/>
              </a:spcAft>
              <a:defRPr/>
            </a:pPr>
            <a:r>
              <a:rPr lang="en-US" dirty="0" smtClean="0"/>
              <a:t>Naming Muscles</a:t>
            </a:r>
            <a:endParaRPr lang="en-US" dirty="0"/>
          </a:p>
        </p:txBody>
      </p:sp>
      <p:sp>
        <p:nvSpPr>
          <p:cNvPr id="6" name="Rounded Rectangular Callout 5"/>
          <p:cNvSpPr/>
          <p:nvPr/>
        </p:nvSpPr>
        <p:spPr>
          <a:xfrm>
            <a:off x="739302" y="1123545"/>
            <a:ext cx="2256817" cy="1011676"/>
          </a:xfrm>
          <a:prstGeom prst="wedgeRoundRectCallout">
            <a:avLst>
              <a:gd name="adj1" fmla="val -10487"/>
              <a:gd name="adj2" fmla="val 292346"/>
              <a:gd name="adj3" fmla="val 16667"/>
            </a:avLst>
          </a:prstGeom>
          <a:solidFill>
            <a:schemeClr val="tx1">
              <a:lumMod val="50000"/>
              <a:lumOff val="50000"/>
              <a:alpha val="74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What is this name teaching?</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59180B"/>
        </a:solidFill>
        <a:effectLst/>
      </p:bgPr>
    </p:bg>
    <p:spTree>
      <p:nvGrpSpPr>
        <p:cNvPr id="1" name=""/>
        <p:cNvGrpSpPr/>
        <p:nvPr/>
      </p:nvGrpSpPr>
      <p:grpSpPr>
        <a:xfrm>
          <a:off x="0" y="0"/>
          <a:ext cx="0" cy="0"/>
          <a:chOff x="0" y="0"/>
          <a:chExt cx="0" cy="0"/>
        </a:xfrm>
      </p:grpSpPr>
      <p:pic>
        <p:nvPicPr>
          <p:cNvPr id="97282" name="Picture 2" descr="http://www.freakingnews.com/pictures/74000/The-Operation-Game-by-Rembrandt-74090.jpg"/>
          <p:cNvPicPr>
            <a:picLocks noChangeAspect="1" noChangeArrowheads="1"/>
          </p:cNvPicPr>
          <p:nvPr/>
        </p:nvPicPr>
        <p:blipFill>
          <a:blip r:embed="rId2">
            <a:extLst>
              <a:ext uri="{28A0092B-C50C-407E-A947-70E740481C1C}">
                <a14:useLocalDpi xmlns:a14="http://schemas.microsoft.com/office/drawing/2010/main" val="0"/>
              </a:ext>
            </a:extLst>
          </a:blip>
          <a:srcRect b="7446"/>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77863" y="0"/>
            <a:ext cx="5202238" cy="792163"/>
          </a:xfrm>
        </p:spPr>
        <p:txBody>
          <a:bodyPr/>
          <a:lstStyle/>
          <a:p>
            <a:pPr>
              <a:defRPr/>
            </a:pPr>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9" name="Title 2"/>
          <p:cNvSpPr txBox="1">
            <a:spLocks/>
          </p:cNvSpPr>
          <p:nvPr/>
        </p:nvSpPr>
        <p:spPr>
          <a:xfrm>
            <a:off x="3957638" y="134580"/>
            <a:ext cx="5202237" cy="792162"/>
          </a:xfrm>
          <a:prstGeom prst="rect">
            <a:avLst/>
          </a:prstGeom>
        </p:spPr>
        <p:txBody>
          <a:bodyPr anchor="ctr"/>
          <a:lstStyle/>
          <a:p>
            <a:pPr algn="ctr" eaLnBrk="0" hangingPunct="0">
              <a:defRPr/>
            </a:pPr>
            <a:r>
              <a:rPr lang="en-US" sz="4000" spc="-100" dirty="0" smtClean="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rPr>
              <a:t>Medical Terminology</a:t>
            </a:r>
            <a:endParaRPr lang="en-US" sz="4000" spc="-100" dirty="0">
              <a:solidFill>
                <a:srgbClr val="E88651">
                  <a:lumMod val="75000"/>
                </a:srgbClr>
              </a:solidFill>
              <a:effectLst>
                <a:outerShdw blurRad="38100" dist="38100" dir="2700000" algn="tl">
                  <a:srgbClr val="000000">
                    <a:alpha val="43137"/>
                  </a:srgbClr>
                </a:outerShdw>
              </a:effectLst>
              <a:latin typeface="Blackadder ITC" pitchFamily="82" charset="0"/>
              <a:cs typeface="Arial" pitchFamily="34" charset="0"/>
            </a:endParaRPr>
          </a:p>
        </p:txBody>
      </p:sp>
      <p:sp>
        <p:nvSpPr>
          <p:cNvPr id="10" name="Rounded Rectangular Callout 9"/>
          <p:cNvSpPr/>
          <p:nvPr/>
        </p:nvSpPr>
        <p:spPr>
          <a:xfrm>
            <a:off x="3131126" y="792164"/>
            <a:ext cx="6028749" cy="4458710"/>
          </a:xfrm>
          <a:prstGeom prst="wedgeRoundRectCallout">
            <a:avLst>
              <a:gd name="adj1" fmla="val 20999"/>
              <a:gd name="adj2" fmla="val 78509"/>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smtClean="0">
                <a:solidFill>
                  <a:prstClr val="black">
                    <a:lumMod val="95000"/>
                    <a:lumOff val="5000"/>
                  </a:prstClr>
                </a:solidFill>
                <a:effectLst>
                  <a:outerShdw blurRad="38100" dist="38100" dir="2700000" algn="tl">
                    <a:srgbClr val="000000">
                      <a:alpha val="43137"/>
                    </a:srgbClr>
                  </a:outerShdw>
                </a:effectLst>
              </a:rPr>
              <a:t>Muscle Strain- </a:t>
            </a:r>
            <a:r>
              <a:rPr lang="en-US" sz="1600" dirty="0" smtClean="0">
                <a:solidFill>
                  <a:prstClr val="black">
                    <a:lumMod val="95000"/>
                    <a:lumOff val="5000"/>
                  </a:prstClr>
                </a:solidFill>
                <a:effectLst>
                  <a:outerShdw blurRad="38100" dist="38100" dir="2700000" algn="tl">
                    <a:srgbClr val="000000">
                      <a:alpha val="43137"/>
                    </a:srgbClr>
                  </a:outerShdw>
                </a:effectLst>
              </a:rPr>
              <a:t>Tearing of fibers in a skeletal muscle or its tendon that attaches the muscle to the bone.</a:t>
            </a:r>
          </a:p>
          <a:p>
            <a:pPr algn="ctr">
              <a:defRPr/>
            </a:pPr>
            <a:r>
              <a:rPr lang="en-US" sz="1600" dirty="0" smtClean="0">
                <a:solidFill>
                  <a:prstClr val="black">
                    <a:lumMod val="95000"/>
                    <a:lumOff val="5000"/>
                  </a:prstClr>
                </a:solidFill>
                <a:effectLst>
                  <a:outerShdw blurRad="38100" dist="38100" dir="2700000" algn="tl">
                    <a:srgbClr val="000000">
                      <a:alpha val="43137"/>
                    </a:srgbClr>
                  </a:outerShdw>
                </a:effectLst>
              </a:rPr>
              <a:t> </a:t>
            </a:r>
          </a:p>
          <a:p>
            <a:pPr algn="ctr">
              <a:defRPr/>
            </a:pPr>
            <a:r>
              <a:rPr lang="en-US" sz="1600" b="1" dirty="0" smtClean="0">
                <a:solidFill>
                  <a:prstClr val="black">
                    <a:lumMod val="95000"/>
                    <a:lumOff val="5000"/>
                  </a:prstClr>
                </a:solidFill>
                <a:effectLst>
                  <a:outerShdw blurRad="38100" dist="38100" dir="2700000" algn="tl">
                    <a:srgbClr val="000000">
                      <a:alpha val="43137"/>
                    </a:srgbClr>
                  </a:outerShdw>
                </a:effectLst>
              </a:rPr>
              <a:t>Paralysis-</a:t>
            </a:r>
            <a:r>
              <a:rPr lang="en-US" sz="1600" dirty="0" smtClean="0">
                <a:solidFill>
                  <a:prstClr val="black">
                    <a:lumMod val="95000"/>
                    <a:lumOff val="5000"/>
                  </a:prstClr>
                </a:solidFill>
                <a:effectLst>
                  <a:outerShdw blurRad="38100" dist="38100" dir="2700000" algn="tl">
                    <a:srgbClr val="000000">
                      <a:alpha val="43137"/>
                    </a:srgbClr>
                  </a:outerShdw>
                </a:effectLst>
              </a:rPr>
              <a:t> Loss of muscle function through injury, disease, or damage to the never supply. </a:t>
            </a:r>
          </a:p>
          <a:p>
            <a:pPr algn="ctr">
              <a:defRPr/>
            </a:pPr>
            <a:endParaRPr lang="en-US" sz="1600" dirty="0" smtClean="0">
              <a:solidFill>
                <a:prstClr val="black">
                  <a:lumMod val="95000"/>
                  <a:lumOff val="5000"/>
                </a:prstClr>
              </a:solidFill>
              <a:effectLst>
                <a:outerShdw blurRad="38100" dist="38100" dir="2700000" algn="tl">
                  <a:srgbClr val="000000">
                    <a:alpha val="43137"/>
                  </a:srgbClr>
                </a:outerShdw>
              </a:effectLst>
            </a:endParaRPr>
          </a:p>
          <a:p>
            <a:pPr algn="ctr">
              <a:defRPr/>
            </a:pPr>
            <a:r>
              <a:rPr lang="en-US" sz="1600" b="1" dirty="0" smtClean="0">
                <a:solidFill>
                  <a:prstClr val="black">
                    <a:lumMod val="95000"/>
                    <a:lumOff val="5000"/>
                  </a:prstClr>
                </a:solidFill>
                <a:effectLst>
                  <a:outerShdw blurRad="38100" dist="38100" dir="2700000" algn="tl">
                    <a:srgbClr val="000000">
                      <a:alpha val="43137"/>
                    </a:srgbClr>
                  </a:outerShdw>
                </a:effectLst>
              </a:rPr>
              <a:t>Repetitive strain or motion injuries- </a:t>
            </a:r>
            <a:r>
              <a:rPr lang="en-US" sz="1600" dirty="0" smtClean="0">
                <a:solidFill>
                  <a:prstClr val="black">
                    <a:lumMod val="95000"/>
                    <a:lumOff val="5000"/>
                  </a:prstClr>
                </a:solidFill>
                <a:effectLst>
                  <a:outerShdw blurRad="38100" dist="38100" dir="2700000" algn="tl">
                    <a:srgbClr val="000000">
                      <a:alpha val="43137"/>
                    </a:srgbClr>
                  </a:outerShdw>
                </a:effectLst>
              </a:rPr>
              <a:t>conditions resulting from overuse of equipment, poor posture, poor body mechanics, or activity that requires repeated movements. </a:t>
            </a:r>
          </a:p>
          <a:p>
            <a:pPr algn="ctr">
              <a:defRPr/>
            </a:pPr>
            <a:endParaRPr lang="en-US" sz="1600" dirty="0" smtClean="0">
              <a:solidFill>
                <a:prstClr val="black">
                  <a:lumMod val="95000"/>
                  <a:lumOff val="5000"/>
                </a:prstClr>
              </a:solidFill>
              <a:effectLst>
                <a:outerShdw blurRad="38100" dist="38100" dir="2700000" algn="tl">
                  <a:srgbClr val="000000">
                    <a:alpha val="43137"/>
                  </a:srgbClr>
                </a:outerShdw>
              </a:effectLst>
            </a:endParaRPr>
          </a:p>
          <a:p>
            <a:pPr algn="ctr">
              <a:defRPr/>
            </a:pPr>
            <a:r>
              <a:rPr lang="en-US" sz="1600" b="1" dirty="0" err="1" smtClean="0">
                <a:solidFill>
                  <a:prstClr val="black">
                    <a:lumMod val="95000"/>
                    <a:lumOff val="5000"/>
                  </a:prstClr>
                </a:solidFill>
                <a:effectLst>
                  <a:outerShdw blurRad="38100" dist="38100" dir="2700000" algn="tl">
                    <a:srgbClr val="000000">
                      <a:alpha val="43137"/>
                    </a:srgbClr>
                  </a:outerShdw>
                </a:effectLst>
              </a:rPr>
              <a:t>Rhabdomyosarcoma</a:t>
            </a:r>
            <a:r>
              <a:rPr lang="en-US" sz="1600" b="1" dirty="0" smtClean="0">
                <a:solidFill>
                  <a:prstClr val="black">
                    <a:lumMod val="95000"/>
                    <a:lumOff val="5000"/>
                  </a:prstClr>
                </a:solidFill>
                <a:effectLst>
                  <a:outerShdw blurRad="38100" dist="38100" dir="2700000" algn="tl">
                    <a:srgbClr val="000000">
                      <a:alpha val="43137"/>
                    </a:srgbClr>
                  </a:outerShdw>
                </a:effectLst>
              </a:rPr>
              <a:t>-</a:t>
            </a:r>
            <a:r>
              <a:rPr lang="en-US" sz="1600" dirty="0" smtClean="0">
                <a:solidFill>
                  <a:prstClr val="black">
                    <a:lumMod val="95000"/>
                    <a:lumOff val="5000"/>
                  </a:prstClr>
                </a:solidFill>
                <a:effectLst>
                  <a:outerShdw blurRad="38100" dist="38100" dir="2700000" algn="tl">
                    <a:srgbClr val="000000">
                      <a:alpha val="43137"/>
                    </a:srgbClr>
                  </a:outerShdw>
                </a:effectLst>
              </a:rPr>
              <a:t> A tumor of skeletal muscle.</a:t>
            </a:r>
          </a:p>
          <a:p>
            <a:pPr algn="ctr">
              <a:defRPr/>
            </a:pPr>
            <a:r>
              <a:rPr lang="en-US" sz="1600" dirty="0" smtClean="0">
                <a:solidFill>
                  <a:prstClr val="black">
                    <a:lumMod val="95000"/>
                    <a:lumOff val="5000"/>
                  </a:prstClr>
                </a:solidFill>
                <a:effectLst>
                  <a:outerShdw blurRad="38100" dist="38100" dir="2700000" algn="tl">
                    <a:srgbClr val="000000">
                      <a:alpha val="43137"/>
                    </a:srgbClr>
                  </a:outerShdw>
                </a:effectLst>
              </a:rPr>
              <a:t> </a:t>
            </a:r>
          </a:p>
          <a:p>
            <a:pPr algn="ctr">
              <a:defRPr/>
            </a:pPr>
            <a:r>
              <a:rPr lang="en-US" sz="1600" b="1" dirty="0" smtClean="0">
                <a:solidFill>
                  <a:prstClr val="black">
                    <a:lumMod val="95000"/>
                    <a:lumOff val="5000"/>
                  </a:prstClr>
                </a:solidFill>
                <a:effectLst>
                  <a:outerShdw blurRad="38100" dist="38100" dir="2700000" algn="tl">
                    <a:srgbClr val="000000">
                      <a:alpha val="43137"/>
                    </a:srgbClr>
                  </a:outerShdw>
                </a:effectLst>
              </a:rPr>
              <a:t>Torticollis-</a:t>
            </a:r>
            <a:r>
              <a:rPr lang="en-US" sz="1600" dirty="0" smtClean="0">
                <a:solidFill>
                  <a:prstClr val="black">
                    <a:lumMod val="95000"/>
                    <a:lumOff val="5000"/>
                  </a:prstClr>
                </a:solidFill>
                <a:effectLst>
                  <a:outerShdw blurRad="38100" dist="38100" dir="2700000" algn="tl">
                    <a:srgbClr val="000000">
                      <a:alpha val="43137"/>
                    </a:srgbClr>
                  </a:outerShdw>
                </a:effectLst>
              </a:rPr>
              <a:t> A contraction or shortening of the sternocleidomastoid muscle that causes the head to tilt toward the affected side and the chin to rotate to the opposite side.</a:t>
            </a:r>
          </a:p>
          <a:p>
            <a:pPr algn="ctr">
              <a:defRPr/>
            </a:pPr>
            <a:endParaRPr lang="en-US" sz="1600" dirty="0" smtClean="0">
              <a:solidFill>
                <a:prstClr val="black">
                  <a:lumMod val="95000"/>
                  <a:lumOff val="5000"/>
                </a:prstClr>
              </a:solidFill>
              <a:effectLst>
                <a:outerShdw blurRad="38100" dist="38100" dir="2700000" algn="tl">
                  <a:srgbClr val="000000">
                    <a:alpha val="43137"/>
                  </a:srgbClr>
                </a:outerShdw>
              </a:effectLst>
            </a:endParaRPr>
          </a:p>
          <a:p>
            <a:pPr algn="ctr">
              <a:defRPr/>
            </a:pPr>
            <a:r>
              <a:rPr lang="en-US" sz="1600" b="1" dirty="0" smtClean="0">
                <a:solidFill>
                  <a:prstClr val="black">
                    <a:lumMod val="95000"/>
                    <a:lumOff val="5000"/>
                  </a:prstClr>
                </a:solidFill>
                <a:effectLst>
                  <a:outerShdw blurRad="38100" dist="38100" dir="2700000" algn="tl">
                    <a:srgbClr val="000000">
                      <a:alpha val="43137"/>
                    </a:srgbClr>
                  </a:outerShdw>
                </a:effectLst>
              </a:rPr>
              <a:t>Tic-</a:t>
            </a:r>
            <a:r>
              <a:rPr lang="en-US" sz="1600" dirty="0" smtClean="0">
                <a:solidFill>
                  <a:prstClr val="black">
                    <a:lumMod val="95000"/>
                    <a:lumOff val="5000"/>
                  </a:prstClr>
                </a:solidFill>
                <a:effectLst>
                  <a:outerShdw blurRad="38100" dist="38100" dir="2700000" algn="tl">
                    <a:srgbClr val="000000">
                      <a:alpha val="43137"/>
                    </a:srgbClr>
                  </a:outerShdw>
                </a:effectLst>
              </a:rPr>
              <a:t> twitching made involuntarily by muscles that are usually under conscious control.</a:t>
            </a:r>
            <a:endParaRPr lang="en-US" sz="1600" dirty="0">
              <a:solidFill>
                <a:prstClr val="black">
                  <a:lumMod val="95000"/>
                  <a:lumOff val="5000"/>
                </a:prstClr>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stretch>
            <a:fillRect/>
          </a:stretch>
        </p:blipFill>
        <p:spPr>
          <a:xfrm>
            <a:off x="254221" y="781432"/>
            <a:ext cx="4278091" cy="4345595"/>
          </a:xfrm>
          <a:prstGeom prst="rect">
            <a:avLst/>
          </a:prstGeom>
        </p:spPr>
      </p:pic>
      <p:sp>
        <p:nvSpPr>
          <p:cNvPr id="5" name="Right Arrow 4"/>
          <p:cNvSpPr/>
          <p:nvPr/>
        </p:nvSpPr>
        <p:spPr>
          <a:xfrm>
            <a:off x="1373587" y="1233055"/>
            <a:ext cx="912413" cy="526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6" name="TextBox 5"/>
          <p:cNvSpPr txBox="1"/>
          <p:nvPr/>
        </p:nvSpPr>
        <p:spPr>
          <a:xfrm>
            <a:off x="-10444" y="1233055"/>
            <a:ext cx="1703117" cy="441788"/>
          </a:xfrm>
          <a:prstGeom prst="rect">
            <a:avLst/>
          </a:prstGeom>
          <a:noFill/>
        </p:spPr>
        <p:txBody>
          <a:bodyPr wrap="square" rtlCol="0">
            <a:spAutoFit/>
          </a:bodyPr>
          <a:lstStyle/>
          <a:p>
            <a:pPr algn="ctr">
              <a:lnSpc>
                <a:spcPct val="120000"/>
              </a:lnSpc>
            </a:pPr>
            <a:r>
              <a:rPr lang="en-US" sz="2000" dirty="0" smtClean="0">
                <a:solidFill>
                  <a:prstClr val="black"/>
                </a:solidFill>
                <a:latin typeface="Sylfaen" pitchFamily="18" charset="0"/>
                <a:cs typeface="Arial" pitchFamily="34" charset="0"/>
              </a:rPr>
              <a:t>Strain</a:t>
            </a:r>
          </a:p>
        </p:txBody>
      </p:sp>
      <p:pic>
        <p:nvPicPr>
          <p:cNvPr id="7" name="Picture 6"/>
          <p:cNvPicPr>
            <a:picLocks noChangeAspect="1"/>
          </p:cNvPicPr>
          <p:nvPr/>
        </p:nvPicPr>
        <p:blipFill>
          <a:blip r:embed="rId4"/>
          <a:stretch>
            <a:fillRect/>
          </a:stretch>
        </p:blipFill>
        <p:spPr>
          <a:xfrm>
            <a:off x="150673" y="1584326"/>
            <a:ext cx="4774252" cy="2763358"/>
          </a:xfrm>
          <a:prstGeom prst="rect">
            <a:avLst/>
          </a:prstGeom>
        </p:spPr>
      </p:pic>
      <p:pic>
        <p:nvPicPr>
          <p:cNvPr id="8" name="Picture 7"/>
          <p:cNvPicPr>
            <a:picLocks noChangeAspect="1"/>
          </p:cNvPicPr>
          <p:nvPr/>
        </p:nvPicPr>
        <p:blipFill>
          <a:blip r:embed="rId5"/>
          <a:stretch>
            <a:fillRect/>
          </a:stretch>
        </p:blipFill>
        <p:spPr>
          <a:xfrm>
            <a:off x="827703" y="2026114"/>
            <a:ext cx="3245534" cy="2566000"/>
          </a:xfrm>
          <a:prstGeom prst="rect">
            <a:avLst/>
          </a:prstGeom>
        </p:spPr>
      </p:pic>
      <p:pic>
        <p:nvPicPr>
          <p:cNvPr id="11" name="Picture 10"/>
          <p:cNvPicPr>
            <a:picLocks noChangeAspect="1"/>
          </p:cNvPicPr>
          <p:nvPr/>
        </p:nvPicPr>
        <p:blipFill>
          <a:blip r:embed="rId6"/>
          <a:stretch>
            <a:fillRect/>
          </a:stretch>
        </p:blipFill>
        <p:spPr>
          <a:xfrm>
            <a:off x="360186" y="2551689"/>
            <a:ext cx="4191000" cy="3638550"/>
          </a:xfrm>
          <a:prstGeom prst="rect">
            <a:avLst/>
          </a:prstGeom>
        </p:spPr>
      </p:pic>
      <p:pic>
        <p:nvPicPr>
          <p:cNvPr id="12" name="Picture 11"/>
          <p:cNvPicPr>
            <a:picLocks noChangeAspect="1"/>
          </p:cNvPicPr>
          <p:nvPr/>
        </p:nvPicPr>
        <p:blipFill>
          <a:blip r:embed="rId7"/>
          <a:stretch>
            <a:fillRect/>
          </a:stretch>
        </p:blipFill>
        <p:spPr>
          <a:xfrm>
            <a:off x="692726" y="1984323"/>
            <a:ext cx="4876800" cy="4019550"/>
          </a:xfrm>
          <a:prstGeom prst="rect">
            <a:avLst/>
          </a:prstGeom>
        </p:spPr>
      </p:pic>
      <p:pic>
        <p:nvPicPr>
          <p:cNvPr id="14" name="Picture 13"/>
          <p:cNvPicPr>
            <a:picLocks noChangeAspect="1"/>
          </p:cNvPicPr>
          <p:nvPr/>
        </p:nvPicPr>
        <p:blipFill>
          <a:blip r:embed="rId8"/>
          <a:stretch>
            <a:fillRect/>
          </a:stretch>
        </p:blipFill>
        <p:spPr>
          <a:xfrm>
            <a:off x="551677" y="3270220"/>
            <a:ext cx="4381500" cy="2857500"/>
          </a:xfrm>
          <a:prstGeom prst="rect">
            <a:avLst/>
          </a:prstGeom>
        </p:spPr>
      </p:pic>
      <p:pic>
        <p:nvPicPr>
          <p:cNvPr id="15" name="Picture 14"/>
          <p:cNvPicPr>
            <a:picLocks noChangeAspect="1"/>
          </p:cNvPicPr>
          <p:nvPr/>
        </p:nvPicPr>
        <p:blipFill>
          <a:blip r:embed="rId9"/>
          <a:stretch>
            <a:fillRect/>
          </a:stretch>
        </p:blipFill>
        <p:spPr>
          <a:xfrm>
            <a:off x="246815" y="781432"/>
            <a:ext cx="4610100" cy="5715000"/>
          </a:xfrm>
          <a:prstGeom prst="rect">
            <a:avLst/>
          </a:prstGeom>
        </p:spPr>
      </p:pic>
    </p:spTree>
    <p:extLst>
      <p:ext uri="{BB962C8B-B14F-4D97-AF65-F5344CB8AC3E}">
        <p14:creationId xmlns:p14="http://schemas.microsoft.com/office/powerpoint/2010/main" val="236201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fade">
                                      <p:cBhvr>
                                        <p:cTn id="27" dur="500"/>
                                        <p:tgtEl>
                                          <p:spTgt spid="10">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7" end="7"/>
                                            </p:txEl>
                                          </p:spTgt>
                                        </p:tgtEl>
                                        <p:attrNameLst>
                                          <p:attrName>style.visibility</p:attrName>
                                        </p:attrNameLst>
                                      </p:cBhvr>
                                      <p:to>
                                        <p:strVal val="visible"/>
                                      </p:to>
                                    </p:set>
                                    <p:animEffect transition="in" filter="fade">
                                      <p:cBhvr>
                                        <p:cTn id="32" dur="500"/>
                                        <p:tgtEl>
                                          <p:spTgt spid="10">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8" end="8"/>
                                            </p:txEl>
                                          </p:spTgt>
                                        </p:tgtEl>
                                        <p:attrNameLst>
                                          <p:attrName>style.visibility</p:attrName>
                                        </p:attrNameLst>
                                      </p:cBhvr>
                                      <p:to>
                                        <p:strVal val="visible"/>
                                      </p:to>
                                    </p:set>
                                    <p:animEffect transition="in" filter="fade">
                                      <p:cBhvr>
                                        <p:cTn id="37" dur="500"/>
                                        <p:tgtEl>
                                          <p:spTgt spid="10">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10" end="10"/>
                                            </p:txEl>
                                          </p:spTgt>
                                        </p:tgtEl>
                                        <p:attrNameLst>
                                          <p:attrName>style.visibility</p:attrName>
                                        </p:attrNameLst>
                                      </p:cBhvr>
                                      <p:to>
                                        <p:strVal val="visible"/>
                                      </p:to>
                                    </p:set>
                                    <p:animEffect transition="in" filter="fade">
                                      <p:cBhvr>
                                        <p:cTn id="42" dur="500"/>
                                        <p:tgtEl>
                                          <p:spTgt spid="10">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circle(in)">
                                      <p:cBhvr>
                                        <p:cTn id="52" dur="20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1000"/>
                                        <p:tgtEl>
                                          <p:spTgt spid="7"/>
                                        </p:tgtEl>
                                      </p:cBhvr>
                                    </p:animEffect>
                                    <p:anim calcmode="lin" valueType="num">
                                      <p:cBhvr>
                                        <p:cTn id="63" dur="1000" fill="hold"/>
                                        <p:tgtEl>
                                          <p:spTgt spid="7"/>
                                        </p:tgtEl>
                                        <p:attrNameLst>
                                          <p:attrName>ppt_x</p:attrName>
                                        </p:attrNameLst>
                                      </p:cBhvr>
                                      <p:tavLst>
                                        <p:tav tm="0">
                                          <p:val>
                                            <p:strVal val="#ppt_x"/>
                                          </p:val>
                                        </p:tav>
                                        <p:tav tm="100000">
                                          <p:val>
                                            <p:strVal val="#ppt_x"/>
                                          </p:val>
                                        </p:tav>
                                      </p:tavLst>
                                    </p:anim>
                                    <p:anim calcmode="lin" valueType="num">
                                      <p:cBhvr>
                                        <p:cTn id="6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down)">
                                      <p:cBhvr>
                                        <p:cTn id="69" dur="500"/>
                                        <p:tgtEl>
                                          <p:spTgt spid="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500"/>
                                        <p:tgtEl>
                                          <p:spTgt spid="11"/>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1000"/>
                                        <p:tgtEl>
                                          <p:spTgt spid="12"/>
                                        </p:tgtEl>
                                      </p:cBhvr>
                                    </p:animEffect>
                                    <p:anim calcmode="lin" valueType="num">
                                      <p:cBhvr>
                                        <p:cTn id="80" dur="1000" fill="hold"/>
                                        <p:tgtEl>
                                          <p:spTgt spid="12"/>
                                        </p:tgtEl>
                                        <p:attrNameLst>
                                          <p:attrName>ppt_x</p:attrName>
                                        </p:attrNameLst>
                                      </p:cBhvr>
                                      <p:tavLst>
                                        <p:tav tm="0">
                                          <p:val>
                                            <p:strVal val="#ppt_x"/>
                                          </p:val>
                                        </p:tav>
                                        <p:tav tm="100000">
                                          <p:val>
                                            <p:strVal val="#ppt_x"/>
                                          </p:val>
                                        </p:tav>
                                      </p:tavLst>
                                    </p:anim>
                                    <p:anim calcmode="lin" valueType="num">
                                      <p:cBhvr>
                                        <p:cTn id="8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wipe(down)">
                                      <p:cBhvr>
                                        <p:cTn id="86" dur="500"/>
                                        <p:tgtEl>
                                          <p:spTgt spid="14"/>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ntr" presetSubtype="16" fill="hold" nodeType="click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circle(in)">
                                      <p:cBhvr>
                                        <p:cTn id="9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pha12e_fig_11_03a_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17500"/>
            <a:ext cx="51069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4"/>
          <p:cNvSpPr>
            <a:spLocks noChangeArrowheads="1"/>
          </p:cNvSpPr>
          <p:nvPr/>
        </p:nvSpPr>
        <p:spPr bwMode="auto">
          <a:xfrm>
            <a:off x="3175000" y="6146800"/>
            <a:ext cx="254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pPr algn="ctr"/>
            <a:r>
              <a:rPr lang="en-US" altLang="en-US" sz="1200">
                <a:latin typeface="Times New Roman" pitchFamily="-105" charset="0"/>
                <a:cs typeface="Times New Roman" pitchFamily="-105" charset="0"/>
              </a:rPr>
              <a:t>(a) Anterior view</a:t>
            </a:r>
          </a:p>
        </p:txBody>
      </p:sp>
      <p:cxnSp>
        <p:nvCxnSpPr>
          <p:cNvPr id="6" name="Straight Connector 5"/>
          <p:cNvCxnSpPr>
            <a:cxnSpLocks noChangeShapeType="1"/>
          </p:cNvCxnSpPr>
          <p:nvPr/>
        </p:nvCxnSpPr>
        <p:spPr bwMode="auto">
          <a:xfrm>
            <a:off x="2751138" y="431800"/>
            <a:ext cx="1600200" cy="76200"/>
          </a:xfrm>
          <a:prstGeom prst="line">
            <a:avLst/>
          </a:prstGeom>
          <a:noFill/>
          <a:ln w="15875">
            <a:solidFill>
              <a:schemeClr val="tx1"/>
            </a:solidFill>
            <a:round/>
            <a:headEnd/>
            <a:tailEnd/>
          </a:ln>
          <a:effectLst>
            <a:outerShdw blurRad="25400" dist="12700" dir="5219916" rotWithShape="0">
              <a:schemeClr val="bg1"/>
            </a:outerShdw>
          </a:effectLst>
        </p:spPr>
      </p:cxnSp>
      <p:sp>
        <p:nvSpPr>
          <p:cNvPr id="20485" name="Rectangle 6"/>
          <p:cNvSpPr>
            <a:spLocks noChangeArrowheads="1"/>
          </p:cNvSpPr>
          <p:nvPr/>
        </p:nvSpPr>
        <p:spPr bwMode="auto">
          <a:xfrm>
            <a:off x="5732463" y="177800"/>
            <a:ext cx="2336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Epicranial aponeurosis</a:t>
            </a:r>
          </a:p>
        </p:txBody>
      </p:sp>
      <p:sp>
        <p:nvSpPr>
          <p:cNvPr id="20486" name="Rectangle 7"/>
          <p:cNvSpPr>
            <a:spLocks noChangeArrowheads="1"/>
          </p:cNvSpPr>
          <p:nvPr/>
        </p:nvSpPr>
        <p:spPr bwMode="auto">
          <a:xfrm>
            <a:off x="5732463" y="431800"/>
            <a:ext cx="2336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Temporalis</a:t>
            </a:r>
          </a:p>
        </p:txBody>
      </p:sp>
      <p:sp>
        <p:nvSpPr>
          <p:cNvPr id="20487" name="Rectangle 8"/>
          <p:cNvSpPr>
            <a:spLocks noChangeArrowheads="1"/>
          </p:cNvSpPr>
          <p:nvPr/>
        </p:nvSpPr>
        <p:spPr bwMode="auto">
          <a:xfrm>
            <a:off x="5732463" y="668338"/>
            <a:ext cx="23368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a:latin typeface="Times New Roman" pitchFamily="-105" charset="0"/>
                <a:cs typeface="Times New Roman" pitchFamily="-105" charset="0"/>
              </a:rPr>
              <a:t>Orbicularis oculi</a:t>
            </a:r>
          </a:p>
        </p:txBody>
      </p:sp>
      <p:sp>
        <p:nvSpPr>
          <p:cNvPr id="20488" name="Rectangle 9"/>
          <p:cNvSpPr>
            <a:spLocks noChangeArrowheads="1"/>
          </p:cNvSpPr>
          <p:nvPr/>
        </p:nvSpPr>
        <p:spPr bwMode="auto">
          <a:xfrm>
            <a:off x="5732463" y="877888"/>
            <a:ext cx="23368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Masseter</a:t>
            </a:r>
          </a:p>
        </p:txBody>
      </p:sp>
      <p:sp>
        <p:nvSpPr>
          <p:cNvPr id="20489" name="Rectangle 10"/>
          <p:cNvSpPr>
            <a:spLocks noChangeArrowheads="1"/>
          </p:cNvSpPr>
          <p:nvPr/>
        </p:nvSpPr>
        <p:spPr bwMode="auto">
          <a:xfrm>
            <a:off x="5732463" y="1087438"/>
            <a:ext cx="23368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Sternocleidomastoid</a:t>
            </a:r>
          </a:p>
        </p:txBody>
      </p:sp>
      <p:sp>
        <p:nvSpPr>
          <p:cNvPr id="20490" name="Rectangle 11"/>
          <p:cNvSpPr>
            <a:spLocks noChangeArrowheads="1"/>
          </p:cNvSpPr>
          <p:nvPr/>
        </p:nvSpPr>
        <p:spPr bwMode="auto">
          <a:xfrm>
            <a:off x="5732463" y="1341438"/>
            <a:ext cx="23368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Trapezius</a:t>
            </a:r>
          </a:p>
        </p:txBody>
      </p:sp>
      <p:sp>
        <p:nvSpPr>
          <p:cNvPr id="20491" name="Rectangle 12"/>
          <p:cNvSpPr>
            <a:spLocks noChangeArrowheads="1"/>
          </p:cNvSpPr>
          <p:nvPr/>
        </p:nvSpPr>
        <p:spPr bwMode="auto">
          <a:xfrm>
            <a:off x="5732463" y="1577975"/>
            <a:ext cx="2336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Deltoid</a:t>
            </a:r>
          </a:p>
        </p:txBody>
      </p:sp>
      <p:sp>
        <p:nvSpPr>
          <p:cNvPr id="20492" name="Rectangle 13"/>
          <p:cNvSpPr>
            <a:spLocks noChangeArrowheads="1"/>
          </p:cNvSpPr>
          <p:nvPr/>
        </p:nvSpPr>
        <p:spPr bwMode="auto">
          <a:xfrm>
            <a:off x="5732463" y="1787525"/>
            <a:ext cx="2336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Pectoralis major</a:t>
            </a:r>
          </a:p>
        </p:txBody>
      </p:sp>
      <p:sp>
        <p:nvSpPr>
          <p:cNvPr id="20493" name="Rectangle 14"/>
          <p:cNvSpPr>
            <a:spLocks noChangeArrowheads="1"/>
          </p:cNvSpPr>
          <p:nvPr/>
        </p:nvSpPr>
        <p:spPr bwMode="auto">
          <a:xfrm>
            <a:off x="5732463" y="2044700"/>
            <a:ext cx="233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Triceps brachii</a:t>
            </a:r>
          </a:p>
        </p:txBody>
      </p:sp>
      <p:sp>
        <p:nvSpPr>
          <p:cNvPr id="20494" name="Rectangle 15"/>
          <p:cNvSpPr>
            <a:spLocks noChangeArrowheads="1"/>
          </p:cNvSpPr>
          <p:nvPr/>
        </p:nvSpPr>
        <p:spPr bwMode="auto">
          <a:xfrm>
            <a:off x="5732463" y="2262188"/>
            <a:ext cx="233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Biceps brachii</a:t>
            </a:r>
          </a:p>
        </p:txBody>
      </p:sp>
      <p:sp>
        <p:nvSpPr>
          <p:cNvPr id="20495" name="Rectangle 16"/>
          <p:cNvSpPr>
            <a:spLocks noChangeArrowheads="1"/>
          </p:cNvSpPr>
          <p:nvPr/>
        </p:nvSpPr>
        <p:spPr bwMode="auto">
          <a:xfrm>
            <a:off x="5732463" y="2478088"/>
            <a:ext cx="233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Brachialis</a:t>
            </a:r>
          </a:p>
        </p:txBody>
      </p:sp>
      <p:sp>
        <p:nvSpPr>
          <p:cNvPr id="20496" name="Rectangle 17"/>
          <p:cNvSpPr>
            <a:spLocks noChangeArrowheads="1"/>
          </p:cNvSpPr>
          <p:nvPr/>
        </p:nvSpPr>
        <p:spPr bwMode="auto">
          <a:xfrm>
            <a:off x="5732463" y="2686050"/>
            <a:ext cx="2336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a:solidFill>
                  <a:schemeClr val="bg1">
                    <a:lumMod val="65000"/>
                  </a:schemeClr>
                </a:solidFill>
                <a:latin typeface="Times New Roman" pitchFamily="-105" charset="0"/>
                <a:cs typeface="Times New Roman" pitchFamily="-105" charset="0"/>
              </a:rPr>
              <a:t>Pronator </a:t>
            </a:r>
            <a:r>
              <a:rPr lang="en-US" altLang="en-US" sz="1200" dirty="0" err="1">
                <a:solidFill>
                  <a:schemeClr val="bg1">
                    <a:lumMod val="65000"/>
                  </a:schemeClr>
                </a:solidFill>
                <a:latin typeface="Times New Roman" pitchFamily="-105" charset="0"/>
                <a:cs typeface="Times New Roman" pitchFamily="-105" charset="0"/>
              </a:rPr>
              <a:t>teres</a:t>
            </a:r>
            <a:endParaRPr lang="en-US" altLang="en-US" sz="1200" dirty="0">
              <a:solidFill>
                <a:schemeClr val="bg1">
                  <a:lumMod val="65000"/>
                </a:schemeClr>
              </a:solidFill>
              <a:latin typeface="Times New Roman" pitchFamily="-105" charset="0"/>
              <a:cs typeface="Times New Roman" pitchFamily="-105" charset="0"/>
            </a:endParaRPr>
          </a:p>
        </p:txBody>
      </p:sp>
      <p:sp>
        <p:nvSpPr>
          <p:cNvPr id="20497" name="Rectangle 18"/>
          <p:cNvSpPr>
            <a:spLocks noChangeArrowheads="1"/>
          </p:cNvSpPr>
          <p:nvPr/>
        </p:nvSpPr>
        <p:spPr bwMode="auto">
          <a:xfrm>
            <a:off x="5732463" y="2908300"/>
            <a:ext cx="233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Brachioradialis</a:t>
            </a:r>
          </a:p>
        </p:txBody>
      </p:sp>
      <p:sp>
        <p:nvSpPr>
          <p:cNvPr id="20498" name="Rectangle 19"/>
          <p:cNvSpPr>
            <a:spLocks noChangeArrowheads="1"/>
          </p:cNvSpPr>
          <p:nvPr/>
        </p:nvSpPr>
        <p:spPr bwMode="auto">
          <a:xfrm>
            <a:off x="5902325" y="3116263"/>
            <a:ext cx="233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Flexor carpi radialis</a:t>
            </a:r>
          </a:p>
        </p:txBody>
      </p:sp>
      <p:sp>
        <p:nvSpPr>
          <p:cNvPr id="20499" name="Rectangle 20"/>
          <p:cNvSpPr>
            <a:spLocks noChangeArrowheads="1"/>
          </p:cNvSpPr>
          <p:nvPr/>
        </p:nvSpPr>
        <p:spPr bwMode="auto">
          <a:xfrm>
            <a:off x="5902325" y="3319463"/>
            <a:ext cx="233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Palmaris longus</a:t>
            </a:r>
          </a:p>
        </p:txBody>
      </p:sp>
      <p:sp>
        <p:nvSpPr>
          <p:cNvPr id="20500" name="Rectangle 21"/>
          <p:cNvSpPr>
            <a:spLocks noChangeArrowheads="1"/>
          </p:cNvSpPr>
          <p:nvPr/>
        </p:nvSpPr>
        <p:spPr bwMode="auto">
          <a:xfrm>
            <a:off x="5816600" y="4135438"/>
            <a:ext cx="142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a:solidFill>
                  <a:schemeClr val="bg1">
                    <a:lumMod val="65000"/>
                  </a:schemeClr>
                </a:solidFill>
                <a:latin typeface="Times New Roman" pitchFamily="-105" charset="0"/>
                <a:cs typeface="Times New Roman" pitchFamily="-105" charset="0"/>
              </a:rPr>
              <a:t>Flexor </a:t>
            </a:r>
            <a:r>
              <a:rPr lang="en-US" altLang="en-US" sz="1200" dirty="0" err="1">
                <a:solidFill>
                  <a:schemeClr val="bg1">
                    <a:lumMod val="65000"/>
                  </a:schemeClr>
                </a:solidFill>
                <a:latin typeface="Times New Roman" pitchFamily="-105" charset="0"/>
                <a:cs typeface="Times New Roman" pitchFamily="-105" charset="0"/>
              </a:rPr>
              <a:t>digitorum</a:t>
            </a:r>
            <a:r>
              <a:rPr lang="en-US" altLang="en-US" sz="1200" dirty="0">
                <a:solidFill>
                  <a:schemeClr val="bg1">
                    <a:lumMod val="65000"/>
                  </a:schemeClr>
                </a:solidFill>
                <a:latin typeface="Times New Roman" pitchFamily="-105" charset="0"/>
                <a:cs typeface="Times New Roman" pitchFamily="-105" charset="0"/>
              </a:rPr>
              <a:t> </a:t>
            </a:r>
            <a:r>
              <a:rPr lang="en-US" altLang="en-US" sz="1200" dirty="0" err="1">
                <a:solidFill>
                  <a:schemeClr val="bg1">
                    <a:lumMod val="65000"/>
                  </a:schemeClr>
                </a:solidFill>
                <a:latin typeface="Times New Roman" pitchFamily="-105" charset="0"/>
                <a:cs typeface="Times New Roman" pitchFamily="-105" charset="0"/>
              </a:rPr>
              <a:t>superficialis</a:t>
            </a:r>
            <a:endParaRPr lang="en-US" altLang="en-US" sz="1200" dirty="0">
              <a:solidFill>
                <a:schemeClr val="bg1">
                  <a:lumMod val="65000"/>
                </a:schemeClr>
              </a:solidFill>
              <a:latin typeface="Times New Roman" pitchFamily="-105" charset="0"/>
              <a:cs typeface="Times New Roman" pitchFamily="-105" charset="0"/>
            </a:endParaRPr>
          </a:p>
        </p:txBody>
      </p:sp>
      <p:sp>
        <p:nvSpPr>
          <p:cNvPr id="20501" name="Rectangle 22"/>
          <p:cNvSpPr>
            <a:spLocks noChangeArrowheads="1"/>
          </p:cNvSpPr>
          <p:nvPr/>
        </p:nvSpPr>
        <p:spPr bwMode="auto">
          <a:xfrm>
            <a:off x="4906963" y="3883025"/>
            <a:ext cx="6588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Flexor carpi ulnaris</a:t>
            </a:r>
          </a:p>
        </p:txBody>
      </p:sp>
      <p:sp>
        <p:nvSpPr>
          <p:cNvPr id="20502" name="Rectangle 23"/>
          <p:cNvSpPr>
            <a:spLocks noChangeArrowheads="1"/>
          </p:cNvSpPr>
          <p:nvPr/>
        </p:nvSpPr>
        <p:spPr bwMode="auto">
          <a:xfrm>
            <a:off x="5902325" y="3533775"/>
            <a:ext cx="1624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Thenar muscles</a:t>
            </a:r>
          </a:p>
        </p:txBody>
      </p:sp>
      <p:sp>
        <p:nvSpPr>
          <p:cNvPr id="20503" name="Rectangle 24"/>
          <p:cNvSpPr>
            <a:spLocks noChangeArrowheads="1"/>
          </p:cNvSpPr>
          <p:nvPr/>
        </p:nvSpPr>
        <p:spPr bwMode="auto">
          <a:xfrm>
            <a:off x="5902325" y="3762375"/>
            <a:ext cx="16240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Hypothenar muscles</a:t>
            </a:r>
          </a:p>
        </p:txBody>
      </p:sp>
      <p:sp>
        <p:nvSpPr>
          <p:cNvPr id="20504" name="Rectangle 25"/>
          <p:cNvSpPr>
            <a:spLocks noChangeArrowheads="1"/>
          </p:cNvSpPr>
          <p:nvPr/>
        </p:nvSpPr>
        <p:spPr bwMode="auto">
          <a:xfrm>
            <a:off x="5732463" y="4624388"/>
            <a:ext cx="233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err="1">
                <a:solidFill>
                  <a:schemeClr val="bg1">
                    <a:lumMod val="65000"/>
                  </a:schemeClr>
                </a:solidFill>
                <a:latin typeface="Times New Roman" pitchFamily="-105" charset="0"/>
                <a:cs typeface="Times New Roman" pitchFamily="-105" charset="0"/>
              </a:rPr>
              <a:t>Iliotibial</a:t>
            </a:r>
            <a:r>
              <a:rPr lang="en-US" altLang="en-US" sz="1200" dirty="0">
                <a:solidFill>
                  <a:schemeClr val="bg1">
                    <a:lumMod val="65000"/>
                  </a:schemeClr>
                </a:solidFill>
                <a:latin typeface="Times New Roman" pitchFamily="-105" charset="0"/>
                <a:cs typeface="Times New Roman" pitchFamily="-105" charset="0"/>
              </a:rPr>
              <a:t> tract</a:t>
            </a:r>
          </a:p>
        </p:txBody>
      </p:sp>
      <p:sp>
        <p:nvSpPr>
          <p:cNvPr id="20505" name="Rectangle 26"/>
          <p:cNvSpPr>
            <a:spLocks noChangeArrowheads="1"/>
          </p:cNvSpPr>
          <p:nvPr/>
        </p:nvSpPr>
        <p:spPr bwMode="auto">
          <a:xfrm>
            <a:off x="5732463" y="4878388"/>
            <a:ext cx="233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Patellar ligament</a:t>
            </a:r>
          </a:p>
        </p:txBody>
      </p:sp>
      <p:sp>
        <p:nvSpPr>
          <p:cNvPr id="20506" name="Rectangle 27"/>
          <p:cNvSpPr>
            <a:spLocks noChangeArrowheads="1"/>
          </p:cNvSpPr>
          <p:nvPr/>
        </p:nvSpPr>
        <p:spPr bwMode="auto">
          <a:xfrm>
            <a:off x="5732463" y="5114925"/>
            <a:ext cx="233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Tibialis anterior</a:t>
            </a:r>
          </a:p>
        </p:txBody>
      </p:sp>
      <p:sp>
        <p:nvSpPr>
          <p:cNvPr id="20507" name="Rectangle 28"/>
          <p:cNvSpPr>
            <a:spLocks noChangeArrowheads="1"/>
          </p:cNvSpPr>
          <p:nvPr/>
        </p:nvSpPr>
        <p:spPr bwMode="auto">
          <a:xfrm>
            <a:off x="5732463" y="5368925"/>
            <a:ext cx="233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err="1">
                <a:solidFill>
                  <a:schemeClr val="bg1">
                    <a:lumMod val="65000"/>
                  </a:schemeClr>
                </a:solidFill>
                <a:latin typeface="Times New Roman" pitchFamily="-105" charset="0"/>
                <a:cs typeface="Times New Roman" pitchFamily="-105" charset="0"/>
              </a:rPr>
              <a:t>Fibularis</a:t>
            </a:r>
            <a:r>
              <a:rPr lang="en-US" altLang="en-US" sz="1200" dirty="0">
                <a:solidFill>
                  <a:schemeClr val="bg1">
                    <a:lumMod val="65000"/>
                  </a:schemeClr>
                </a:solidFill>
                <a:latin typeface="Times New Roman" pitchFamily="-105" charset="0"/>
                <a:cs typeface="Times New Roman" pitchFamily="-105" charset="0"/>
              </a:rPr>
              <a:t> </a:t>
            </a:r>
            <a:r>
              <a:rPr lang="en-US" altLang="en-US" sz="1200" dirty="0" err="1">
                <a:solidFill>
                  <a:schemeClr val="bg1">
                    <a:lumMod val="65000"/>
                  </a:schemeClr>
                </a:solidFill>
                <a:latin typeface="Times New Roman" pitchFamily="-105" charset="0"/>
                <a:cs typeface="Times New Roman" pitchFamily="-105" charset="0"/>
              </a:rPr>
              <a:t>longus</a:t>
            </a:r>
            <a:endParaRPr lang="en-US" altLang="en-US" sz="1200" dirty="0">
              <a:solidFill>
                <a:schemeClr val="bg1">
                  <a:lumMod val="65000"/>
                </a:schemeClr>
              </a:solidFill>
              <a:latin typeface="Times New Roman" pitchFamily="-105" charset="0"/>
              <a:cs typeface="Times New Roman" pitchFamily="-105" charset="0"/>
            </a:endParaRPr>
          </a:p>
        </p:txBody>
      </p:sp>
      <p:sp>
        <p:nvSpPr>
          <p:cNvPr id="20508" name="Rectangle 29"/>
          <p:cNvSpPr>
            <a:spLocks noChangeArrowheads="1"/>
          </p:cNvSpPr>
          <p:nvPr/>
        </p:nvSpPr>
        <p:spPr bwMode="auto">
          <a:xfrm>
            <a:off x="5732463" y="5622925"/>
            <a:ext cx="233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Tibia</a:t>
            </a:r>
          </a:p>
        </p:txBody>
      </p:sp>
      <p:sp>
        <p:nvSpPr>
          <p:cNvPr id="20509" name="Rectangle 30"/>
          <p:cNvSpPr>
            <a:spLocks noChangeArrowheads="1"/>
          </p:cNvSpPr>
          <p:nvPr/>
        </p:nvSpPr>
        <p:spPr bwMode="auto">
          <a:xfrm>
            <a:off x="685800" y="271463"/>
            <a:ext cx="233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Occipitofrontalis (frontal belly)</a:t>
            </a:r>
          </a:p>
        </p:txBody>
      </p:sp>
      <p:sp>
        <p:nvSpPr>
          <p:cNvPr id="20510" name="Rectangle 31"/>
          <p:cNvSpPr>
            <a:spLocks noChangeArrowheads="1"/>
          </p:cNvSpPr>
          <p:nvPr/>
        </p:nvSpPr>
        <p:spPr bwMode="auto">
          <a:xfrm>
            <a:off x="685800" y="525463"/>
            <a:ext cx="233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Nasalis</a:t>
            </a:r>
          </a:p>
        </p:txBody>
      </p:sp>
      <p:sp>
        <p:nvSpPr>
          <p:cNvPr id="20511" name="Rectangle 32"/>
          <p:cNvSpPr>
            <a:spLocks noChangeArrowheads="1"/>
          </p:cNvSpPr>
          <p:nvPr/>
        </p:nvSpPr>
        <p:spPr bwMode="auto">
          <a:xfrm>
            <a:off x="685800" y="762000"/>
            <a:ext cx="2336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Orbicularis oris</a:t>
            </a:r>
          </a:p>
        </p:txBody>
      </p:sp>
      <p:sp>
        <p:nvSpPr>
          <p:cNvPr id="20512" name="Rectangle 33"/>
          <p:cNvSpPr>
            <a:spLocks noChangeArrowheads="1"/>
          </p:cNvSpPr>
          <p:nvPr/>
        </p:nvSpPr>
        <p:spPr bwMode="auto">
          <a:xfrm>
            <a:off x="685800" y="1016000"/>
            <a:ext cx="2336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a:solidFill>
                  <a:schemeClr val="bg1">
                    <a:lumMod val="65000"/>
                  </a:schemeClr>
                </a:solidFill>
                <a:latin typeface="Times New Roman" pitchFamily="-105" charset="0"/>
                <a:cs typeface="Times New Roman" pitchFamily="-105" charset="0"/>
              </a:rPr>
              <a:t>Depressor </a:t>
            </a:r>
            <a:r>
              <a:rPr lang="en-US" altLang="en-US" sz="1200" dirty="0" err="1">
                <a:solidFill>
                  <a:schemeClr val="bg1">
                    <a:lumMod val="65000"/>
                  </a:schemeClr>
                </a:solidFill>
                <a:latin typeface="Times New Roman" pitchFamily="-105" charset="0"/>
                <a:cs typeface="Times New Roman" pitchFamily="-105" charset="0"/>
              </a:rPr>
              <a:t>anguli</a:t>
            </a:r>
            <a:r>
              <a:rPr lang="en-US" altLang="en-US" sz="1200" dirty="0">
                <a:solidFill>
                  <a:schemeClr val="bg1">
                    <a:lumMod val="65000"/>
                  </a:schemeClr>
                </a:solidFill>
                <a:latin typeface="Times New Roman" pitchFamily="-105" charset="0"/>
                <a:cs typeface="Times New Roman" pitchFamily="-105" charset="0"/>
              </a:rPr>
              <a:t> </a:t>
            </a:r>
            <a:r>
              <a:rPr lang="en-US" altLang="en-US" sz="1200" dirty="0" err="1">
                <a:solidFill>
                  <a:schemeClr val="bg1">
                    <a:lumMod val="65000"/>
                  </a:schemeClr>
                </a:solidFill>
                <a:latin typeface="Times New Roman" pitchFamily="-105" charset="0"/>
                <a:cs typeface="Times New Roman" pitchFamily="-105" charset="0"/>
              </a:rPr>
              <a:t>oris</a:t>
            </a:r>
            <a:endParaRPr lang="en-US" altLang="en-US" sz="1200" dirty="0">
              <a:solidFill>
                <a:schemeClr val="bg1">
                  <a:lumMod val="65000"/>
                </a:schemeClr>
              </a:solidFill>
              <a:latin typeface="Times New Roman" pitchFamily="-105" charset="0"/>
              <a:cs typeface="Times New Roman" pitchFamily="-105" charset="0"/>
            </a:endParaRPr>
          </a:p>
        </p:txBody>
      </p:sp>
      <p:sp>
        <p:nvSpPr>
          <p:cNvPr id="20513" name="Rectangle 34"/>
          <p:cNvSpPr>
            <a:spLocks noChangeArrowheads="1"/>
          </p:cNvSpPr>
          <p:nvPr/>
        </p:nvSpPr>
        <p:spPr bwMode="auto">
          <a:xfrm>
            <a:off x="685800" y="1270000"/>
            <a:ext cx="2336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Platysma</a:t>
            </a:r>
          </a:p>
        </p:txBody>
      </p:sp>
      <p:sp>
        <p:nvSpPr>
          <p:cNvPr id="20514" name="Rectangle 35"/>
          <p:cNvSpPr>
            <a:spLocks noChangeArrowheads="1"/>
          </p:cNvSpPr>
          <p:nvPr/>
        </p:nvSpPr>
        <p:spPr bwMode="auto">
          <a:xfrm>
            <a:off x="685800" y="1524000"/>
            <a:ext cx="2336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err="1">
                <a:solidFill>
                  <a:schemeClr val="bg1">
                    <a:lumMod val="65000"/>
                  </a:schemeClr>
                </a:solidFill>
                <a:latin typeface="Times New Roman" pitchFamily="-105" charset="0"/>
                <a:cs typeface="Times New Roman" pitchFamily="-105" charset="0"/>
              </a:rPr>
              <a:t>Sternohyoid</a:t>
            </a:r>
            <a:endParaRPr lang="en-US" altLang="en-US" sz="1200" dirty="0">
              <a:solidFill>
                <a:schemeClr val="bg1">
                  <a:lumMod val="65000"/>
                </a:schemeClr>
              </a:solidFill>
              <a:latin typeface="Times New Roman" pitchFamily="-105" charset="0"/>
              <a:cs typeface="Times New Roman" pitchFamily="-105" charset="0"/>
            </a:endParaRPr>
          </a:p>
        </p:txBody>
      </p:sp>
      <p:sp>
        <p:nvSpPr>
          <p:cNvPr id="20515" name="Rectangle 40"/>
          <p:cNvSpPr>
            <a:spLocks noChangeArrowheads="1"/>
          </p:cNvSpPr>
          <p:nvPr/>
        </p:nvSpPr>
        <p:spPr bwMode="auto">
          <a:xfrm>
            <a:off x="685800" y="1778000"/>
            <a:ext cx="2336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Serratus anterior</a:t>
            </a:r>
          </a:p>
        </p:txBody>
      </p:sp>
      <p:sp>
        <p:nvSpPr>
          <p:cNvPr id="20516" name="Rectangle 41"/>
          <p:cNvSpPr>
            <a:spLocks noChangeArrowheads="1"/>
          </p:cNvSpPr>
          <p:nvPr/>
        </p:nvSpPr>
        <p:spPr bwMode="auto">
          <a:xfrm>
            <a:off x="685800" y="2032000"/>
            <a:ext cx="2336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Rectus abdominis</a:t>
            </a:r>
          </a:p>
        </p:txBody>
      </p:sp>
      <p:sp>
        <p:nvSpPr>
          <p:cNvPr id="20517" name="Rectangle 42"/>
          <p:cNvSpPr>
            <a:spLocks noChangeArrowheads="1"/>
          </p:cNvSpPr>
          <p:nvPr/>
        </p:nvSpPr>
        <p:spPr bwMode="auto">
          <a:xfrm>
            <a:off x="685800" y="2536825"/>
            <a:ext cx="2336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a:latin typeface="Times New Roman" pitchFamily="-105" charset="0"/>
                <a:cs typeface="Times New Roman" pitchFamily="-105" charset="0"/>
              </a:rPr>
              <a:t>External oblique</a:t>
            </a:r>
          </a:p>
        </p:txBody>
      </p:sp>
      <p:sp>
        <p:nvSpPr>
          <p:cNvPr id="20518" name="Rectangle 43"/>
          <p:cNvSpPr>
            <a:spLocks noChangeArrowheads="1"/>
          </p:cNvSpPr>
          <p:nvPr/>
        </p:nvSpPr>
        <p:spPr bwMode="auto">
          <a:xfrm>
            <a:off x="685800" y="2268538"/>
            <a:ext cx="233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Brachioradialis</a:t>
            </a:r>
          </a:p>
        </p:txBody>
      </p:sp>
      <p:sp>
        <p:nvSpPr>
          <p:cNvPr id="20519" name="Rectangle 44"/>
          <p:cNvSpPr>
            <a:spLocks noChangeArrowheads="1"/>
          </p:cNvSpPr>
          <p:nvPr/>
        </p:nvSpPr>
        <p:spPr bwMode="auto">
          <a:xfrm>
            <a:off x="685800" y="2786063"/>
            <a:ext cx="233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a:solidFill>
                  <a:schemeClr val="bg1">
                    <a:lumMod val="65000"/>
                  </a:schemeClr>
                </a:solidFill>
                <a:latin typeface="Times New Roman" pitchFamily="-105" charset="0"/>
                <a:cs typeface="Times New Roman" pitchFamily="-105" charset="0"/>
              </a:rPr>
              <a:t>Tensor fasciae </a:t>
            </a:r>
            <a:r>
              <a:rPr lang="en-US" altLang="en-US" sz="1200" dirty="0" err="1">
                <a:solidFill>
                  <a:schemeClr val="bg1">
                    <a:lumMod val="65000"/>
                  </a:schemeClr>
                </a:solidFill>
                <a:latin typeface="Times New Roman" pitchFamily="-105" charset="0"/>
                <a:cs typeface="Times New Roman" pitchFamily="-105" charset="0"/>
              </a:rPr>
              <a:t>latae</a:t>
            </a:r>
            <a:endParaRPr lang="en-US" altLang="en-US" sz="1200" dirty="0">
              <a:solidFill>
                <a:schemeClr val="bg1">
                  <a:lumMod val="65000"/>
                </a:schemeClr>
              </a:solidFill>
              <a:latin typeface="Times New Roman" pitchFamily="-105" charset="0"/>
              <a:cs typeface="Times New Roman" pitchFamily="-105" charset="0"/>
            </a:endParaRPr>
          </a:p>
        </p:txBody>
      </p:sp>
      <p:sp>
        <p:nvSpPr>
          <p:cNvPr id="20520" name="Rectangle 45"/>
          <p:cNvSpPr>
            <a:spLocks noChangeArrowheads="1"/>
          </p:cNvSpPr>
          <p:nvPr/>
        </p:nvSpPr>
        <p:spPr bwMode="auto">
          <a:xfrm>
            <a:off x="685800" y="3040063"/>
            <a:ext cx="233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err="1">
                <a:solidFill>
                  <a:schemeClr val="bg1">
                    <a:lumMod val="65000"/>
                  </a:schemeClr>
                </a:solidFill>
                <a:latin typeface="Times New Roman" pitchFamily="-105" charset="0"/>
                <a:cs typeface="Times New Roman" pitchFamily="-105" charset="0"/>
              </a:rPr>
              <a:t>Iliacus</a:t>
            </a:r>
            <a:endParaRPr lang="en-US" altLang="en-US" sz="1200" dirty="0">
              <a:solidFill>
                <a:schemeClr val="bg1">
                  <a:lumMod val="65000"/>
                </a:schemeClr>
              </a:solidFill>
              <a:latin typeface="Times New Roman" pitchFamily="-105" charset="0"/>
              <a:cs typeface="Times New Roman" pitchFamily="-105" charset="0"/>
            </a:endParaRPr>
          </a:p>
        </p:txBody>
      </p:sp>
      <p:sp>
        <p:nvSpPr>
          <p:cNvPr id="20521" name="Rectangle 46"/>
          <p:cNvSpPr>
            <a:spLocks noChangeArrowheads="1"/>
          </p:cNvSpPr>
          <p:nvPr/>
        </p:nvSpPr>
        <p:spPr bwMode="auto">
          <a:xfrm>
            <a:off x="685800" y="3276600"/>
            <a:ext cx="2336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a:solidFill>
                  <a:schemeClr val="bg1">
                    <a:lumMod val="65000"/>
                  </a:schemeClr>
                </a:solidFill>
                <a:latin typeface="Times New Roman" pitchFamily="-105" charset="0"/>
                <a:cs typeface="Times New Roman" pitchFamily="-105" charset="0"/>
              </a:rPr>
              <a:t>Psoas major</a:t>
            </a:r>
          </a:p>
        </p:txBody>
      </p:sp>
      <p:sp>
        <p:nvSpPr>
          <p:cNvPr id="20522" name="Rectangle 47"/>
          <p:cNvSpPr>
            <a:spLocks noChangeArrowheads="1"/>
          </p:cNvSpPr>
          <p:nvPr/>
        </p:nvSpPr>
        <p:spPr bwMode="auto">
          <a:xfrm>
            <a:off x="685800" y="3530600"/>
            <a:ext cx="2336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err="1">
                <a:solidFill>
                  <a:schemeClr val="bg1">
                    <a:lumMod val="65000"/>
                  </a:schemeClr>
                </a:solidFill>
                <a:latin typeface="Times New Roman" pitchFamily="-105" charset="0"/>
                <a:cs typeface="Times New Roman" pitchFamily="-105" charset="0"/>
              </a:rPr>
              <a:t>Pectineus</a:t>
            </a:r>
            <a:endParaRPr lang="en-US" altLang="en-US" sz="1200" dirty="0">
              <a:solidFill>
                <a:schemeClr val="bg1">
                  <a:lumMod val="65000"/>
                </a:schemeClr>
              </a:solidFill>
              <a:latin typeface="Times New Roman" pitchFamily="-105" charset="0"/>
              <a:cs typeface="Times New Roman" pitchFamily="-105" charset="0"/>
            </a:endParaRPr>
          </a:p>
        </p:txBody>
      </p:sp>
      <p:sp>
        <p:nvSpPr>
          <p:cNvPr id="20523" name="Rectangle 48"/>
          <p:cNvSpPr>
            <a:spLocks noChangeArrowheads="1"/>
          </p:cNvSpPr>
          <p:nvPr/>
        </p:nvSpPr>
        <p:spPr bwMode="auto">
          <a:xfrm>
            <a:off x="685800" y="3784600"/>
            <a:ext cx="2336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a:solidFill>
                  <a:schemeClr val="bg1">
                    <a:lumMod val="65000"/>
                  </a:schemeClr>
                </a:solidFill>
                <a:latin typeface="Times New Roman" pitchFamily="-105" charset="0"/>
                <a:cs typeface="Times New Roman" pitchFamily="-105" charset="0"/>
              </a:rPr>
              <a:t>Adductor </a:t>
            </a:r>
            <a:r>
              <a:rPr lang="en-US" altLang="en-US" sz="1200" dirty="0" err="1">
                <a:solidFill>
                  <a:schemeClr val="bg1">
                    <a:lumMod val="65000"/>
                  </a:schemeClr>
                </a:solidFill>
                <a:latin typeface="Times New Roman" pitchFamily="-105" charset="0"/>
                <a:cs typeface="Times New Roman" pitchFamily="-105" charset="0"/>
              </a:rPr>
              <a:t>longus</a:t>
            </a:r>
            <a:endParaRPr lang="en-US" altLang="en-US" sz="1200" dirty="0">
              <a:solidFill>
                <a:schemeClr val="bg1">
                  <a:lumMod val="65000"/>
                </a:schemeClr>
              </a:solidFill>
              <a:latin typeface="Times New Roman" pitchFamily="-105" charset="0"/>
              <a:cs typeface="Times New Roman" pitchFamily="-105" charset="0"/>
            </a:endParaRPr>
          </a:p>
        </p:txBody>
      </p:sp>
      <p:sp>
        <p:nvSpPr>
          <p:cNvPr id="20524" name="Rectangle 49"/>
          <p:cNvSpPr>
            <a:spLocks noChangeArrowheads="1"/>
          </p:cNvSpPr>
          <p:nvPr/>
        </p:nvSpPr>
        <p:spPr bwMode="auto">
          <a:xfrm>
            <a:off x="685800" y="4038600"/>
            <a:ext cx="2336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Sartorius</a:t>
            </a:r>
          </a:p>
        </p:txBody>
      </p:sp>
      <p:sp>
        <p:nvSpPr>
          <p:cNvPr id="20525" name="Rectangle 50"/>
          <p:cNvSpPr>
            <a:spLocks noChangeArrowheads="1"/>
          </p:cNvSpPr>
          <p:nvPr/>
        </p:nvSpPr>
        <p:spPr bwMode="auto">
          <a:xfrm>
            <a:off x="685800" y="4284663"/>
            <a:ext cx="233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Gracilis</a:t>
            </a:r>
          </a:p>
        </p:txBody>
      </p:sp>
      <p:sp>
        <p:nvSpPr>
          <p:cNvPr id="20526" name="Rectangle 51"/>
          <p:cNvSpPr>
            <a:spLocks noChangeArrowheads="1"/>
          </p:cNvSpPr>
          <p:nvPr/>
        </p:nvSpPr>
        <p:spPr bwMode="auto">
          <a:xfrm>
            <a:off x="685800" y="4538663"/>
            <a:ext cx="233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Vastus lateralis</a:t>
            </a:r>
          </a:p>
        </p:txBody>
      </p:sp>
      <p:sp>
        <p:nvSpPr>
          <p:cNvPr id="20527" name="Rectangle 52"/>
          <p:cNvSpPr>
            <a:spLocks noChangeArrowheads="1"/>
          </p:cNvSpPr>
          <p:nvPr/>
        </p:nvSpPr>
        <p:spPr bwMode="auto">
          <a:xfrm>
            <a:off x="685800" y="4775200"/>
            <a:ext cx="2336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Rectus femoris</a:t>
            </a:r>
          </a:p>
        </p:txBody>
      </p:sp>
      <p:sp>
        <p:nvSpPr>
          <p:cNvPr id="20528" name="Rectangle 53"/>
          <p:cNvSpPr>
            <a:spLocks noChangeArrowheads="1"/>
          </p:cNvSpPr>
          <p:nvPr/>
        </p:nvSpPr>
        <p:spPr bwMode="auto">
          <a:xfrm>
            <a:off x="685800" y="5029200"/>
            <a:ext cx="2336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Vastus medialis</a:t>
            </a:r>
          </a:p>
        </p:txBody>
      </p:sp>
      <p:sp>
        <p:nvSpPr>
          <p:cNvPr id="20529" name="Rectangle 54"/>
          <p:cNvSpPr>
            <a:spLocks noChangeArrowheads="1"/>
          </p:cNvSpPr>
          <p:nvPr/>
        </p:nvSpPr>
        <p:spPr bwMode="auto">
          <a:xfrm>
            <a:off x="685800" y="5275263"/>
            <a:ext cx="233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Tendon of quadriceps femoris</a:t>
            </a:r>
          </a:p>
        </p:txBody>
      </p:sp>
      <p:sp>
        <p:nvSpPr>
          <p:cNvPr id="20530" name="Rectangle 55"/>
          <p:cNvSpPr>
            <a:spLocks noChangeArrowheads="1"/>
          </p:cNvSpPr>
          <p:nvPr/>
        </p:nvSpPr>
        <p:spPr bwMode="auto">
          <a:xfrm>
            <a:off x="685800" y="5529263"/>
            <a:ext cx="233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Patella</a:t>
            </a:r>
          </a:p>
        </p:txBody>
      </p:sp>
      <p:sp>
        <p:nvSpPr>
          <p:cNvPr id="20531" name="Rectangle 56"/>
          <p:cNvSpPr>
            <a:spLocks noChangeArrowheads="1"/>
          </p:cNvSpPr>
          <p:nvPr/>
        </p:nvSpPr>
        <p:spPr bwMode="auto">
          <a:xfrm>
            <a:off x="685800" y="5765800"/>
            <a:ext cx="2336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Gastrocnemius</a:t>
            </a:r>
          </a:p>
        </p:txBody>
      </p:sp>
      <p:sp>
        <p:nvSpPr>
          <p:cNvPr id="20532" name="Rectangle 57"/>
          <p:cNvSpPr>
            <a:spLocks noChangeArrowheads="1"/>
          </p:cNvSpPr>
          <p:nvPr/>
        </p:nvSpPr>
        <p:spPr bwMode="auto">
          <a:xfrm>
            <a:off x="685800" y="6019800"/>
            <a:ext cx="2336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Soleus</a:t>
            </a:r>
          </a:p>
        </p:txBody>
      </p:sp>
      <p:cxnSp>
        <p:nvCxnSpPr>
          <p:cNvPr id="60" name="Straight Connector 59"/>
          <p:cNvCxnSpPr>
            <a:cxnSpLocks noChangeShapeType="1"/>
          </p:cNvCxnSpPr>
          <p:nvPr/>
        </p:nvCxnSpPr>
        <p:spPr bwMode="auto">
          <a:xfrm>
            <a:off x="1303338" y="703263"/>
            <a:ext cx="3124200" cy="15875"/>
          </a:xfrm>
          <a:prstGeom prst="line">
            <a:avLst/>
          </a:prstGeom>
          <a:noFill/>
          <a:ln w="15875">
            <a:solidFill>
              <a:schemeClr val="tx1"/>
            </a:solidFill>
            <a:round/>
            <a:headEnd/>
            <a:tailEnd/>
          </a:ln>
          <a:effectLst>
            <a:outerShdw blurRad="25400" dist="12700" dir="5219916" rotWithShape="0">
              <a:schemeClr val="bg1"/>
            </a:outerShdw>
          </a:effectLst>
        </p:spPr>
      </p:cxnSp>
      <p:cxnSp>
        <p:nvCxnSpPr>
          <p:cNvPr id="62" name="Straight Connector 61"/>
          <p:cNvCxnSpPr>
            <a:cxnSpLocks noChangeShapeType="1"/>
          </p:cNvCxnSpPr>
          <p:nvPr/>
        </p:nvCxnSpPr>
        <p:spPr bwMode="auto">
          <a:xfrm flipV="1">
            <a:off x="1795463" y="846138"/>
            <a:ext cx="2573337" cy="93662"/>
          </a:xfrm>
          <a:prstGeom prst="line">
            <a:avLst/>
          </a:prstGeom>
          <a:noFill/>
          <a:ln w="15875">
            <a:solidFill>
              <a:schemeClr val="tx1"/>
            </a:solidFill>
            <a:round/>
            <a:headEnd/>
            <a:tailEnd/>
          </a:ln>
          <a:effectLst>
            <a:outerShdw blurRad="25400" dist="12700" dir="15239893" rotWithShape="0">
              <a:schemeClr val="bg1"/>
            </a:outerShdw>
          </a:effectLst>
        </p:spPr>
      </p:cxnSp>
      <p:cxnSp>
        <p:nvCxnSpPr>
          <p:cNvPr id="64" name="Straight Connector 63"/>
          <p:cNvCxnSpPr>
            <a:cxnSpLocks noChangeShapeType="1"/>
          </p:cNvCxnSpPr>
          <p:nvPr/>
        </p:nvCxnSpPr>
        <p:spPr bwMode="auto">
          <a:xfrm flipV="1">
            <a:off x="2141538" y="995363"/>
            <a:ext cx="2195512" cy="188912"/>
          </a:xfrm>
          <a:prstGeom prst="line">
            <a:avLst/>
          </a:prstGeom>
          <a:noFill/>
          <a:ln w="15875">
            <a:solidFill>
              <a:schemeClr val="tx1"/>
            </a:solidFill>
            <a:round/>
            <a:headEnd/>
            <a:tailEnd/>
          </a:ln>
          <a:effectLst>
            <a:outerShdw blurRad="25400" dist="12700" dir="15239893" rotWithShape="0">
              <a:schemeClr val="bg1"/>
            </a:outerShdw>
          </a:effectLst>
        </p:spPr>
      </p:cxnSp>
      <p:cxnSp>
        <p:nvCxnSpPr>
          <p:cNvPr id="66" name="Straight Connector 65"/>
          <p:cNvCxnSpPr>
            <a:cxnSpLocks noChangeShapeType="1"/>
          </p:cNvCxnSpPr>
          <p:nvPr/>
        </p:nvCxnSpPr>
        <p:spPr bwMode="auto">
          <a:xfrm flipV="1">
            <a:off x="1408113" y="1098550"/>
            <a:ext cx="2944812" cy="336550"/>
          </a:xfrm>
          <a:prstGeom prst="line">
            <a:avLst/>
          </a:prstGeom>
          <a:noFill/>
          <a:ln w="15875">
            <a:solidFill>
              <a:schemeClr val="tx1"/>
            </a:solidFill>
            <a:round/>
            <a:headEnd/>
            <a:tailEnd/>
          </a:ln>
          <a:effectLst>
            <a:outerShdw blurRad="25400" dist="12700" dir="15239893" rotWithShape="0">
              <a:schemeClr val="bg1"/>
            </a:outerShdw>
          </a:effectLst>
        </p:spPr>
      </p:cxnSp>
      <p:cxnSp>
        <p:nvCxnSpPr>
          <p:cNvPr id="68" name="Straight Connector 67"/>
          <p:cNvCxnSpPr>
            <a:cxnSpLocks noChangeShapeType="1"/>
          </p:cNvCxnSpPr>
          <p:nvPr/>
        </p:nvCxnSpPr>
        <p:spPr bwMode="auto">
          <a:xfrm flipV="1">
            <a:off x="1576388" y="1270000"/>
            <a:ext cx="2897187" cy="411163"/>
          </a:xfrm>
          <a:prstGeom prst="line">
            <a:avLst/>
          </a:prstGeom>
          <a:noFill/>
          <a:ln w="15875">
            <a:solidFill>
              <a:schemeClr val="tx1"/>
            </a:solidFill>
            <a:round/>
            <a:headEnd/>
            <a:tailEnd/>
          </a:ln>
          <a:effectLst>
            <a:outerShdw blurRad="25400" dist="12700" dir="15239893" rotWithShape="0">
              <a:schemeClr val="bg1"/>
            </a:outerShdw>
          </a:effectLst>
        </p:spPr>
      </p:cxnSp>
      <p:cxnSp>
        <p:nvCxnSpPr>
          <p:cNvPr id="71" name="Straight Connector 70"/>
          <p:cNvCxnSpPr>
            <a:cxnSpLocks noChangeShapeType="1"/>
          </p:cNvCxnSpPr>
          <p:nvPr/>
        </p:nvCxnSpPr>
        <p:spPr bwMode="auto">
          <a:xfrm>
            <a:off x="1855788" y="1922463"/>
            <a:ext cx="2136775" cy="188912"/>
          </a:xfrm>
          <a:prstGeom prst="line">
            <a:avLst/>
          </a:prstGeom>
          <a:noFill/>
          <a:ln w="15875">
            <a:solidFill>
              <a:schemeClr val="tx1"/>
            </a:solidFill>
            <a:round/>
            <a:headEnd/>
            <a:tailEnd/>
          </a:ln>
          <a:effectLst>
            <a:outerShdw blurRad="25400" dist="12699" dir="6119900" rotWithShape="0">
              <a:schemeClr val="bg1"/>
            </a:outerShdw>
          </a:effectLst>
        </p:spPr>
      </p:cxnSp>
      <p:cxnSp>
        <p:nvCxnSpPr>
          <p:cNvPr id="73" name="Straight Connector 72"/>
          <p:cNvCxnSpPr>
            <a:cxnSpLocks noChangeShapeType="1"/>
          </p:cNvCxnSpPr>
          <p:nvPr/>
        </p:nvCxnSpPr>
        <p:spPr bwMode="auto">
          <a:xfrm flipV="1">
            <a:off x="4438650" y="331788"/>
            <a:ext cx="1314450" cy="85725"/>
          </a:xfrm>
          <a:prstGeom prst="line">
            <a:avLst/>
          </a:prstGeom>
          <a:noFill/>
          <a:ln w="15875">
            <a:solidFill>
              <a:schemeClr val="tx1"/>
            </a:solidFill>
            <a:round/>
            <a:headEnd/>
            <a:tailEnd/>
          </a:ln>
          <a:effectLst>
            <a:outerShdw blurRad="25400" dist="12700" dir="16440026" rotWithShape="0">
              <a:schemeClr val="bg1"/>
            </a:outerShdw>
          </a:effectLst>
        </p:spPr>
      </p:cxnSp>
      <p:sp>
        <p:nvSpPr>
          <p:cNvPr id="76" name="Freeform 75"/>
          <p:cNvSpPr>
            <a:spLocks noChangeArrowheads="1"/>
          </p:cNvSpPr>
          <p:nvPr/>
        </p:nvSpPr>
        <p:spPr bwMode="auto">
          <a:xfrm>
            <a:off x="3370263" y="2247900"/>
            <a:ext cx="949325" cy="331788"/>
          </a:xfrm>
          <a:custGeom>
            <a:avLst/>
            <a:gdLst>
              <a:gd name="T0" fmla="*/ 920731 w 949655"/>
              <a:gd name="T1" fmla="*/ 114409 h 331816"/>
              <a:gd name="T2" fmla="*/ 0 w 949655"/>
              <a:gd name="T3" fmla="*/ 0 h 331816"/>
              <a:gd name="T4" fmla="*/ 949325 w 949655"/>
              <a:gd name="T5" fmla="*/ 331788 h 331816"/>
              <a:gd name="T6" fmla="*/ 0 60000 65536"/>
              <a:gd name="T7" fmla="*/ 0 60000 65536"/>
              <a:gd name="T8" fmla="*/ 0 60000 65536"/>
              <a:gd name="T9" fmla="*/ 0 w 949655"/>
              <a:gd name="T10" fmla="*/ 0 h 331816"/>
              <a:gd name="T11" fmla="*/ 949655 w 949655"/>
              <a:gd name="T12" fmla="*/ 331816 h 331816"/>
            </a:gdLst>
            <a:ahLst/>
            <a:cxnLst>
              <a:cxn ang="T6">
                <a:pos x="T0" y="T1"/>
              </a:cxn>
              <a:cxn ang="T7">
                <a:pos x="T2" y="T3"/>
              </a:cxn>
              <a:cxn ang="T8">
                <a:pos x="T4" y="T5"/>
              </a:cxn>
            </a:cxnLst>
            <a:rect l="T9" t="T10" r="T11" b="T12"/>
            <a:pathLst>
              <a:path w="949655" h="331816">
                <a:moveTo>
                  <a:pt x="921051" y="114419"/>
                </a:moveTo>
                <a:lnTo>
                  <a:pt x="0" y="0"/>
                </a:lnTo>
                <a:lnTo>
                  <a:pt x="949655" y="331816"/>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New Roman"/>
              <a:ea typeface="+mn-ea"/>
              <a:cs typeface="Times New Roman"/>
            </a:endParaRPr>
          </a:p>
        </p:txBody>
      </p:sp>
      <p:sp>
        <p:nvSpPr>
          <p:cNvPr id="75" name="Freeform 74"/>
          <p:cNvSpPr>
            <a:spLocks noChangeArrowheads="1"/>
          </p:cNvSpPr>
          <p:nvPr/>
        </p:nvSpPr>
        <p:spPr bwMode="auto">
          <a:xfrm>
            <a:off x="3352800" y="2179638"/>
            <a:ext cx="989013" cy="709612"/>
          </a:xfrm>
          <a:custGeom>
            <a:avLst/>
            <a:gdLst>
              <a:gd name="T0" fmla="*/ 989013 w 989700"/>
              <a:gd name="T1" fmla="*/ 0 h 709399"/>
              <a:gd name="T2" fmla="*/ 0 w 989700"/>
              <a:gd name="T3" fmla="*/ 62949 h 709399"/>
              <a:gd name="T4" fmla="*/ 948995 w 989700"/>
              <a:gd name="T5" fmla="*/ 709612 h 709399"/>
              <a:gd name="T6" fmla="*/ 0 60000 65536"/>
              <a:gd name="T7" fmla="*/ 0 60000 65536"/>
              <a:gd name="T8" fmla="*/ 0 60000 65536"/>
              <a:gd name="T9" fmla="*/ 0 w 989700"/>
              <a:gd name="T10" fmla="*/ 0 h 709399"/>
              <a:gd name="T11" fmla="*/ 989700 w 989700"/>
              <a:gd name="T12" fmla="*/ 709399 h 709399"/>
            </a:gdLst>
            <a:ahLst/>
            <a:cxnLst>
              <a:cxn ang="T6">
                <a:pos x="T0" y="T1"/>
              </a:cxn>
              <a:cxn ang="T7">
                <a:pos x="T2" y="T3"/>
              </a:cxn>
              <a:cxn ang="T8">
                <a:pos x="T4" y="T5"/>
              </a:cxn>
            </a:cxnLst>
            <a:rect l="T9" t="T10" r="T11" b="T12"/>
            <a:pathLst>
              <a:path w="989700" h="709399">
                <a:moveTo>
                  <a:pt x="989700" y="0"/>
                </a:moveTo>
                <a:lnTo>
                  <a:pt x="0" y="62930"/>
                </a:lnTo>
                <a:lnTo>
                  <a:pt x="949654" y="709399"/>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New Roman"/>
              <a:ea typeface="+mn-ea"/>
              <a:cs typeface="Times New Roman"/>
            </a:endParaRPr>
          </a:p>
        </p:txBody>
      </p:sp>
      <p:cxnSp>
        <p:nvCxnSpPr>
          <p:cNvPr id="77" name="Straight Connector 76"/>
          <p:cNvCxnSpPr>
            <a:cxnSpLocks noChangeShapeType="1"/>
          </p:cNvCxnSpPr>
          <p:nvPr/>
        </p:nvCxnSpPr>
        <p:spPr bwMode="auto">
          <a:xfrm>
            <a:off x="1916113" y="2190750"/>
            <a:ext cx="1446212" cy="55563"/>
          </a:xfrm>
          <a:prstGeom prst="line">
            <a:avLst/>
          </a:prstGeom>
          <a:noFill/>
          <a:ln w="15875">
            <a:solidFill>
              <a:schemeClr val="tx1"/>
            </a:solidFill>
            <a:round/>
            <a:headEnd/>
            <a:tailEnd/>
          </a:ln>
          <a:effectLst>
            <a:outerShdw blurRad="25400" dist="12699" dir="6119900" rotWithShape="0">
              <a:schemeClr val="bg1"/>
            </a:outerShdw>
          </a:effectLst>
        </p:spPr>
      </p:cxnSp>
      <p:cxnSp>
        <p:nvCxnSpPr>
          <p:cNvPr id="79" name="Straight Connector 78"/>
          <p:cNvCxnSpPr>
            <a:cxnSpLocks noChangeShapeType="1"/>
          </p:cNvCxnSpPr>
          <p:nvPr/>
        </p:nvCxnSpPr>
        <p:spPr bwMode="auto">
          <a:xfrm>
            <a:off x="4651375" y="538163"/>
            <a:ext cx="1104900" cy="60325"/>
          </a:xfrm>
          <a:prstGeom prst="line">
            <a:avLst/>
          </a:prstGeom>
          <a:noFill/>
          <a:ln w="15875">
            <a:solidFill>
              <a:schemeClr val="tx1"/>
            </a:solidFill>
            <a:round/>
            <a:headEnd/>
            <a:tailEnd/>
          </a:ln>
          <a:effectLst>
            <a:outerShdw blurRad="25400" dist="12700" dir="4979919" rotWithShape="0">
              <a:schemeClr val="bg1"/>
            </a:outerShdw>
          </a:effectLst>
        </p:spPr>
      </p:cxnSp>
      <p:cxnSp>
        <p:nvCxnSpPr>
          <p:cNvPr id="81" name="Straight Connector 80"/>
          <p:cNvCxnSpPr>
            <a:cxnSpLocks noChangeShapeType="1"/>
          </p:cNvCxnSpPr>
          <p:nvPr/>
        </p:nvCxnSpPr>
        <p:spPr bwMode="auto">
          <a:xfrm>
            <a:off x="4559300" y="617538"/>
            <a:ext cx="1208088" cy="192087"/>
          </a:xfrm>
          <a:prstGeom prst="line">
            <a:avLst/>
          </a:prstGeom>
          <a:noFill/>
          <a:ln w="15875">
            <a:solidFill>
              <a:schemeClr val="tx1"/>
            </a:solidFill>
            <a:round/>
            <a:headEnd/>
            <a:tailEnd/>
          </a:ln>
          <a:effectLst>
            <a:outerShdw blurRad="25400" dist="12700" dir="4979919" rotWithShape="0">
              <a:schemeClr val="bg1"/>
            </a:outerShdw>
          </a:effectLst>
        </p:spPr>
      </p:cxnSp>
      <p:cxnSp>
        <p:nvCxnSpPr>
          <p:cNvPr id="83" name="Straight Connector 82"/>
          <p:cNvCxnSpPr>
            <a:cxnSpLocks noChangeShapeType="1"/>
          </p:cNvCxnSpPr>
          <p:nvPr/>
        </p:nvCxnSpPr>
        <p:spPr bwMode="auto">
          <a:xfrm>
            <a:off x="4651375" y="927100"/>
            <a:ext cx="1098550" cy="93663"/>
          </a:xfrm>
          <a:prstGeom prst="line">
            <a:avLst/>
          </a:prstGeom>
          <a:noFill/>
          <a:ln w="15875">
            <a:solidFill>
              <a:schemeClr val="tx1"/>
            </a:solidFill>
            <a:round/>
            <a:headEnd/>
            <a:tailEnd/>
          </a:ln>
          <a:effectLst>
            <a:outerShdw blurRad="25400" dist="12700" dir="4979919" rotWithShape="0">
              <a:schemeClr val="bg1"/>
            </a:outerShdw>
          </a:effectLst>
        </p:spPr>
      </p:cxnSp>
      <p:cxnSp>
        <p:nvCxnSpPr>
          <p:cNvPr id="85" name="Straight Connector 84"/>
          <p:cNvCxnSpPr>
            <a:cxnSpLocks noChangeShapeType="1"/>
          </p:cNvCxnSpPr>
          <p:nvPr/>
        </p:nvCxnSpPr>
        <p:spPr bwMode="auto">
          <a:xfrm>
            <a:off x="4598988" y="1173163"/>
            <a:ext cx="1169987" cy="71437"/>
          </a:xfrm>
          <a:prstGeom prst="line">
            <a:avLst/>
          </a:prstGeom>
          <a:noFill/>
          <a:ln w="15875">
            <a:solidFill>
              <a:schemeClr val="tx1"/>
            </a:solidFill>
            <a:round/>
            <a:headEnd/>
            <a:tailEnd/>
          </a:ln>
          <a:effectLst>
            <a:outerShdw blurRad="25400" dist="12700" dir="4979919" rotWithShape="0">
              <a:schemeClr val="bg1"/>
            </a:outerShdw>
          </a:effectLst>
        </p:spPr>
      </p:cxnSp>
      <p:cxnSp>
        <p:nvCxnSpPr>
          <p:cNvPr id="87" name="Straight Connector 86"/>
          <p:cNvCxnSpPr>
            <a:cxnSpLocks noChangeShapeType="1"/>
          </p:cNvCxnSpPr>
          <p:nvPr/>
        </p:nvCxnSpPr>
        <p:spPr bwMode="auto">
          <a:xfrm>
            <a:off x="4840288" y="1276350"/>
            <a:ext cx="928687" cy="211138"/>
          </a:xfrm>
          <a:prstGeom prst="line">
            <a:avLst/>
          </a:prstGeom>
          <a:noFill/>
          <a:ln w="15875">
            <a:solidFill>
              <a:schemeClr val="tx1"/>
            </a:solidFill>
            <a:round/>
            <a:headEnd/>
            <a:tailEnd/>
          </a:ln>
          <a:effectLst>
            <a:outerShdw blurRad="25400" dist="12700" dir="4979919" rotWithShape="0">
              <a:schemeClr val="bg1"/>
            </a:outerShdw>
          </a:effectLst>
        </p:spPr>
      </p:cxnSp>
      <p:cxnSp>
        <p:nvCxnSpPr>
          <p:cNvPr id="89" name="Straight Connector 88"/>
          <p:cNvCxnSpPr>
            <a:cxnSpLocks noChangeShapeType="1"/>
          </p:cNvCxnSpPr>
          <p:nvPr/>
        </p:nvCxnSpPr>
        <p:spPr bwMode="auto">
          <a:xfrm>
            <a:off x="5183188" y="1573213"/>
            <a:ext cx="566737" cy="149225"/>
          </a:xfrm>
          <a:prstGeom prst="line">
            <a:avLst/>
          </a:prstGeom>
          <a:noFill/>
          <a:ln w="15875">
            <a:solidFill>
              <a:schemeClr val="tx1"/>
            </a:solidFill>
            <a:round/>
            <a:headEnd/>
            <a:tailEnd/>
          </a:ln>
          <a:effectLst>
            <a:outerShdw blurRad="25400" dist="12700" dir="4979919" rotWithShape="0">
              <a:schemeClr val="bg1"/>
            </a:outerShdw>
          </a:effectLst>
        </p:spPr>
      </p:cxnSp>
      <p:sp>
        <p:nvSpPr>
          <p:cNvPr id="93" name="Freeform 92"/>
          <p:cNvSpPr>
            <a:spLocks noChangeArrowheads="1"/>
          </p:cNvSpPr>
          <p:nvPr/>
        </p:nvSpPr>
        <p:spPr bwMode="auto">
          <a:xfrm>
            <a:off x="4770438" y="1550988"/>
            <a:ext cx="992187" cy="395287"/>
          </a:xfrm>
          <a:custGeom>
            <a:avLst/>
            <a:gdLst>
              <a:gd name="T0" fmla="*/ 86028 w 989700"/>
              <a:gd name="T1" fmla="*/ 0 h 514886"/>
              <a:gd name="T2" fmla="*/ 992187 w 989700"/>
              <a:gd name="T3" fmla="*/ 395287 h 514886"/>
              <a:gd name="T4" fmla="*/ 0 w 989700"/>
              <a:gd name="T5" fmla="*/ 171291 h 514886"/>
              <a:gd name="T6" fmla="*/ 0 60000 65536"/>
              <a:gd name="T7" fmla="*/ 0 60000 65536"/>
              <a:gd name="T8" fmla="*/ 0 60000 65536"/>
              <a:gd name="T9" fmla="*/ 0 w 989700"/>
              <a:gd name="T10" fmla="*/ 0 h 514886"/>
              <a:gd name="T11" fmla="*/ 989700 w 989700"/>
              <a:gd name="T12" fmla="*/ 514886 h 514886"/>
            </a:gdLst>
            <a:ahLst/>
            <a:cxnLst>
              <a:cxn ang="T6">
                <a:pos x="T0" y="T1"/>
              </a:cxn>
              <a:cxn ang="T7">
                <a:pos x="T2" y="T3"/>
              </a:cxn>
              <a:cxn ang="T8">
                <a:pos x="T4" y="T5"/>
              </a:cxn>
            </a:cxnLst>
            <a:rect l="T9" t="T10" r="T11" b="T12"/>
            <a:pathLst>
              <a:path w="989700" h="514886">
                <a:moveTo>
                  <a:pt x="85812" y="0"/>
                </a:moveTo>
                <a:lnTo>
                  <a:pt x="989700" y="514886"/>
                </a:lnTo>
                <a:lnTo>
                  <a:pt x="0" y="223117"/>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New Roman"/>
              <a:ea typeface="+mn-ea"/>
              <a:cs typeface="Times New Roman"/>
            </a:endParaRPr>
          </a:p>
        </p:txBody>
      </p:sp>
      <p:cxnSp>
        <p:nvCxnSpPr>
          <p:cNvPr id="94" name="Straight Connector 93"/>
          <p:cNvCxnSpPr>
            <a:cxnSpLocks noChangeShapeType="1"/>
          </p:cNvCxnSpPr>
          <p:nvPr/>
        </p:nvCxnSpPr>
        <p:spPr bwMode="auto">
          <a:xfrm>
            <a:off x="5222875" y="2047875"/>
            <a:ext cx="539750" cy="141288"/>
          </a:xfrm>
          <a:prstGeom prst="line">
            <a:avLst/>
          </a:prstGeom>
          <a:noFill/>
          <a:ln w="15875">
            <a:solidFill>
              <a:schemeClr val="tx1"/>
            </a:solidFill>
            <a:round/>
            <a:headEnd/>
            <a:tailEnd/>
          </a:ln>
          <a:effectLst>
            <a:outerShdw blurRad="25400" dist="12700" dir="4979919" rotWithShape="0">
              <a:schemeClr val="bg1"/>
            </a:outerShdw>
          </a:effectLst>
        </p:spPr>
      </p:cxnSp>
      <p:cxnSp>
        <p:nvCxnSpPr>
          <p:cNvPr id="96" name="Straight Connector 95"/>
          <p:cNvCxnSpPr>
            <a:cxnSpLocks noChangeShapeType="1"/>
          </p:cNvCxnSpPr>
          <p:nvPr/>
        </p:nvCxnSpPr>
        <p:spPr bwMode="auto">
          <a:xfrm>
            <a:off x="5181600" y="2590800"/>
            <a:ext cx="590550" cy="234950"/>
          </a:xfrm>
          <a:prstGeom prst="line">
            <a:avLst/>
          </a:prstGeom>
          <a:noFill/>
          <a:ln w="15875">
            <a:solidFill>
              <a:schemeClr val="tx1"/>
            </a:solidFill>
            <a:round/>
            <a:headEnd/>
            <a:tailEnd/>
          </a:ln>
          <a:effectLst>
            <a:outerShdw blurRad="25400" dist="12700" dir="4979919" rotWithShape="0">
              <a:schemeClr val="bg1"/>
            </a:outerShdw>
          </a:effectLst>
        </p:spPr>
      </p:cxnSp>
      <p:sp>
        <p:nvSpPr>
          <p:cNvPr id="98" name="Freeform 97"/>
          <p:cNvSpPr>
            <a:spLocks noChangeArrowheads="1"/>
          </p:cNvSpPr>
          <p:nvPr/>
        </p:nvSpPr>
        <p:spPr bwMode="auto">
          <a:xfrm>
            <a:off x="5051425" y="2100263"/>
            <a:ext cx="723900" cy="306387"/>
          </a:xfrm>
          <a:custGeom>
            <a:avLst/>
            <a:gdLst>
              <a:gd name="T0" fmla="*/ 92659 w 715102"/>
              <a:gd name="T1" fmla="*/ 0 h 463398"/>
              <a:gd name="T2" fmla="*/ 723900 w 715102"/>
              <a:gd name="T3" fmla="*/ 306387 h 463398"/>
              <a:gd name="T4" fmla="*/ 0 w 715102"/>
              <a:gd name="T5" fmla="*/ 64303 h 463398"/>
              <a:gd name="T6" fmla="*/ 0 60000 65536"/>
              <a:gd name="T7" fmla="*/ 0 60000 65536"/>
              <a:gd name="T8" fmla="*/ 0 60000 65536"/>
              <a:gd name="T9" fmla="*/ 0 w 715102"/>
              <a:gd name="T10" fmla="*/ 0 h 463398"/>
              <a:gd name="T11" fmla="*/ 715102 w 715102"/>
              <a:gd name="T12" fmla="*/ 463398 h 463398"/>
            </a:gdLst>
            <a:ahLst/>
            <a:cxnLst>
              <a:cxn ang="T6">
                <a:pos x="T0" y="T1"/>
              </a:cxn>
              <a:cxn ang="T7">
                <a:pos x="T2" y="T3"/>
              </a:cxn>
              <a:cxn ang="T8">
                <a:pos x="T4" y="T5"/>
              </a:cxn>
            </a:cxnLst>
            <a:rect l="T9" t="T10" r="T11" b="T12"/>
            <a:pathLst>
              <a:path w="715102" h="463398">
                <a:moveTo>
                  <a:pt x="91533" y="0"/>
                </a:moveTo>
                <a:lnTo>
                  <a:pt x="715102" y="463398"/>
                </a:lnTo>
                <a:lnTo>
                  <a:pt x="0" y="97256"/>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New Roman"/>
              <a:ea typeface="+mn-ea"/>
              <a:cs typeface="Times New Roman"/>
            </a:endParaRPr>
          </a:p>
        </p:txBody>
      </p:sp>
      <p:sp>
        <p:nvSpPr>
          <p:cNvPr id="99" name="Freeform 98"/>
          <p:cNvSpPr>
            <a:spLocks noChangeArrowheads="1"/>
          </p:cNvSpPr>
          <p:nvPr/>
        </p:nvSpPr>
        <p:spPr bwMode="auto">
          <a:xfrm>
            <a:off x="5051425" y="2328863"/>
            <a:ext cx="704850" cy="293687"/>
          </a:xfrm>
          <a:custGeom>
            <a:avLst/>
            <a:gdLst>
              <a:gd name="T0" fmla="*/ 144437 w 697939"/>
              <a:gd name="T1" fmla="*/ 0 h 486282"/>
              <a:gd name="T2" fmla="*/ 704850 w 697939"/>
              <a:gd name="T3" fmla="*/ 293687 h 486282"/>
              <a:gd name="T4" fmla="*/ 0 w 697939"/>
              <a:gd name="T5" fmla="*/ 41462 h 486282"/>
              <a:gd name="T6" fmla="*/ 0 60000 65536"/>
              <a:gd name="T7" fmla="*/ 0 60000 65536"/>
              <a:gd name="T8" fmla="*/ 0 60000 65536"/>
              <a:gd name="T9" fmla="*/ 0 w 697939"/>
              <a:gd name="T10" fmla="*/ 0 h 486282"/>
              <a:gd name="T11" fmla="*/ 697939 w 697939"/>
              <a:gd name="T12" fmla="*/ 486282 h 486282"/>
            </a:gdLst>
            <a:ahLst/>
            <a:cxnLst>
              <a:cxn ang="T6">
                <a:pos x="T0" y="T1"/>
              </a:cxn>
              <a:cxn ang="T7">
                <a:pos x="T2" y="T3"/>
              </a:cxn>
              <a:cxn ang="T8">
                <a:pos x="T4" y="T5"/>
              </a:cxn>
            </a:cxnLst>
            <a:rect l="T9" t="T10" r="T11" b="T12"/>
            <a:pathLst>
              <a:path w="697939" h="486282">
                <a:moveTo>
                  <a:pt x="143021" y="0"/>
                </a:moveTo>
                <a:lnTo>
                  <a:pt x="697939" y="486282"/>
                </a:lnTo>
                <a:lnTo>
                  <a:pt x="0" y="68652"/>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New Roman"/>
              <a:ea typeface="+mn-ea"/>
              <a:cs typeface="Times New Roman"/>
            </a:endParaRPr>
          </a:p>
        </p:txBody>
      </p:sp>
      <p:cxnSp>
        <p:nvCxnSpPr>
          <p:cNvPr id="113" name="Straight Connector 112"/>
          <p:cNvCxnSpPr>
            <a:cxnSpLocks noChangeShapeType="1"/>
          </p:cNvCxnSpPr>
          <p:nvPr/>
        </p:nvCxnSpPr>
        <p:spPr bwMode="auto">
          <a:xfrm>
            <a:off x="5348288" y="2763838"/>
            <a:ext cx="422275" cy="271462"/>
          </a:xfrm>
          <a:prstGeom prst="line">
            <a:avLst/>
          </a:prstGeom>
          <a:noFill/>
          <a:ln w="15875">
            <a:solidFill>
              <a:schemeClr val="tx1"/>
            </a:solidFill>
            <a:round/>
            <a:headEnd/>
            <a:tailEnd/>
          </a:ln>
          <a:effectLst>
            <a:outerShdw blurRad="25400" dist="12700" dir="4979919" rotWithShape="0">
              <a:schemeClr val="bg1"/>
            </a:outerShdw>
          </a:effectLst>
        </p:spPr>
      </p:cxnSp>
      <p:sp>
        <p:nvSpPr>
          <p:cNvPr id="115" name="Freeform 114"/>
          <p:cNvSpPr>
            <a:spLocks noChangeArrowheads="1"/>
          </p:cNvSpPr>
          <p:nvPr/>
        </p:nvSpPr>
        <p:spPr bwMode="auto">
          <a:xfrm>
            <a:off x="5181600" y="2751138"/>
            <a:ext cx="766763" cy="509587"/>
          </a:xfrm>
          <a:custGeom>
            <a:avLst/>
            <a:gdLst>
              <a:gd name="T0" fmla="*/ 0 w 765856"/>
              <a:gd name="T1" fmla="*/ 0 h 510541"/>
              <a:gd name="T2" fmla="*/ 581462 w 765856"/>
              <a:gd name="T3" fmla="*/ 445888 h 510541"/>
              <a:gd name="T4" fmla="*/ 766763 w 765856"/>
              <a:gd name="T5" fmla="*/ 509587 h 510541"/>
              <a:gd name="T6" fmla="*/ 0 60000 65536"/>
              <a:gd name="T7" fmla="*/ 0 60000 65536"/>
              <a:gd name="T8" fmla="*/ 0 60000 65536"/>
              <a:gd name="T9" fmla="*/ 0 w 765856"/>
              <a:gd name="T10" fmla="*/ 0 h 510541"/>
              <a:gd name="T11" fmla="*/ 765856 w 765856"/>
              <a:gd name="T12" fmla="*/ 510541 h 510541"/>
            </a:gdLst>
            <a:ahLst/>
            <a:cxnLst>
              <a:cxn ang="T6">
                <a:pos x="T0" y="T1"/>
              </a:cxn>
              <a:cxn ang="T7">
                <a:pos x="T2" y="T3"/>
              </a:cxn>
              <a:cxn ang="T8">
                <a:pos x="T4" y="T5"/>
              </a:cxn>
            </a:cxnLst>
            <a:rect l="T9" t="T10" r="T11" b="T12"/>
            <a:pathLst>
              <a:path w="765856" h="510541">
                <a:moveTo>
                  <a:pt x="0" y="0"/>
                </a:moveTo>
                <a:lnTo>
                  <a:pt x="580774" y="446723"/>
                </a:lnTo>
                <a:lnTo>
                  <a:pt x="765856" y="510541"/>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New Roman"/>
              <a:ea typeface="+mn-ea"/>
              <a:cs typeface="Times New Roman"/>
            </a:endParaRPr>
          </a:p>
        </p:txBody>
      </p:sp>
      <p:sp>
        <p:nvSpPr>
          <p:cNvPr id="116" name="Freeform 115"/>
          <p:cNvSpPr>
            <a:spLocks noChangeArrowheads="1"/>
          </p:cNvSpPr>
          <p:nvPr/>
        </p:nvSpPr>
        <p:spPr bwMode="auto">
          <a:xfrm>
            <a:off x="5214938" y="2884488"/>
            <a:ext cx="733425" cy="568325"/>
          </a:xfrm>
          <a:custGeom>
            <a:avLst/>
            <a:gdLst>
              <a:gd name="T0" fmla="*/ 0 w 733945"/>
              <a:gd name="T1" fmla="*/ 0 h 567977"/>
              <a:gd name="T2" fmla="*/ 542097 w 733945"/>
              <a:gd name="T3" fmla="*/ 421454 h 567977"/>
              <a:gd name="T4" fmla="*/ 733425 w 733945"/>
              <a:gd name="T5" fmla="*/ 568325 h 567977"/>
              <a:gd name="T6" fmla="*/ 0 60000 65536"/>
              <a:gd name="T7" fmla="*/ 0 60000 65536"/>
              <a:gd name="T8" fmla="*/ 0 60000 65536"/>
              <a:gd name="T9" fmla="*/ 0 w 733945"/>
              <a:gd name="T10" fmla="*/ 0 h 567977"/>
              <a:gd name="T11" fmla="*/ 733945 w 733945"/>
              <a:gd name="T12" fmla="*/ 567977 h 567977"/>
            </a:gdLst>
            <a:ahLst/>
            <a:cxnLst>
              <a:cxn ang="T6">
                <a:pos x="T0" y="T1"/>
              </a:cxn>
              <a:cxn ang="T7">
                <a:pos x="T2" y="T3"/>
              </a:cxn>
              <a:cxn ang="T8">
                <a:pos x="T4" y="T5"/>
              </a:cxn>
            </a:cxnLst>
            <a:rect l="T9" t="T10" r="T11" b="T12"/>
            <a:pathLst>
              <a:path w="733945" h="567977">
                <a:moveTo>
                  <a:pt x="0" y="0"/>
                </a:moveTo>
                <a:lnTo>
                  <a:pt x="542481" y="421196"/>
                </a:lnTo>
                <a:lnTo>
                  <a:pt x="733945" y="567977"/>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New Roman"/>
              <a:ea typeface="+mn-ea"/>
              <a:cs typeface="Times New Roman"/>
            </a:endParaRPr>
          </a:p>
        </p:txBody>
      </p:sp>
      <p:cxnSp>
        <p:nvCxnSpPr>
          <p:cNvPr id="117" name="Straight Connector 116"/>
          <p:cNvCxnSpPr>
            <a:cxnSpLocks noChangeShapeType="1"/>
          </p:cNvCxnSpPr>
          <p:nvPr/>
        </p:nvCxnSpPr>
        <p:spPr bwMode="auto">
          <a:xfrm rot="16200000" flipH="1">
            <a:off x="5616575" y="3370263"/>
            <a:ext cx="317500" cy="304800"/>
          </a:xfrm>
          <a:prstGeom prst="line">
            <a:avLst/>
          </a:prstGeom>
          <a:noFill/>
          <a:ln w="15875">
            <a:solidFill>
              <a:schemeClr val="tx1"/>
            </a:solidFill>
            <a:round/>
            <a:headEnd/>
            <a:tailEnd/>
          </a:ln>
          <a:effectLst>
            <a:outerShdw blurRad="25400" dist="12700" dir="4979919" rotWithShape="0">
              <a:schemeClr val="bg1"/>
            </a:outerShdw>
          </a:effectLst>
        </p:spPr>
      </p:cxnSp>
      <p:cxnSp>
        <p:nvCxnSpPr>
          <p:cNvPr id="119" name="Straight Connector 118"/>
          <p:cNvCxnSpPr>
            <a:cxnSpLocks noChangeShapeType="1"/>
          </p:cNvCxnSpPr>
          <p:nvPr/>
        </p:nvCxnSpPr>
        <p:spPr bwMode="auto">
          <a:xfrm>
            <a:off x="5430838" y="3478213"/>
            <a:ext cx="508000" cy="427037"/>
          </a:xfrm>
          <a:prstGeom prst="line">
            <a:avLst/>
          </a:prstGeom>
          <a:noFill/>
          <a:ln w="15875">
            <a:solidFill>
              <a:schemeClr val="tx1"/>
            </a:solidFill>
            <a:round/>
            <a:headEnd/>
            <a:tailEnd/>
          </a:ln>
          <a:effectLst>
            <a:outerShdw blurRad="25400" dist="12700" dir="4979919" rotWithShape="0">
              <a:schemeClr val="bg1"/>
            </a:outerShdw>
          </a:effectLst>
        </p:spPr>
      </p:cxnSp>
      <p:cxnSp>
        <p:nvCxnSpPr>
          <p:cNvPr id="121" name="Straight Connector 120"/>
          <p:cNvCxnSpPr>
            <a:cxnSpLocks noChangeShapeType="1"/>
          </p:cNvCxnSpPr>
          <p:nvPr/>
        </p:nvCxnSpPr>
        <p:spPr bwMode="auto">
          <a:xfrm rot="5400000">
            <a:off x="4663282" y="3418681"/>
            <a:ext cx="1014412" cy="9525"/>
          </a:xfrm>
          <a:prstGeom prst="line">
            <a:avLst/>
          </a:prstGeom>
          <a:noFill/>
          <a:ln w="15875">
            <a:solidFill>
              <a:schemeClr val="tx1"/>
            </a:solidFill>
            <a:round/>
            <a:headEnd/>
            <a:tailEnd/>
          </a:ln>
          <a:effectLst>
            <a:outerShdw blurRad="25400" dist="12700" dir="4979919" rotWithShape="0">
              <a:schemeClr val="bg1"/>
            </a:outerShdw>
          </a:effectLst>
        </p:spPr>
      </p:cxnSp>
      <p:sp>
        <p:nvSpPr>
          <p:cNvPr id="123" name="Freeform 122"/>
          <p:cNvSpPr>
            <a:spLocks noChangeArrowheads="1"/>
          </p:cNvSpPr>
          <p:nvPr/>
        </p:nvSpPr>
        <p:spPr bwMode="auto">
          <a:xfrm>
            <a:off x="5265738" y="3011488"/>
            <a:ext cx="568325" cy="1200150"/>
          </a:xfrm>
          <a:custGeom>
            <a:avLst/>
            <a:gdLst>
              <a:gd name="T0" fmla="*/ 0 w 568010"/>
              <a:gd name="T1" fmla="*/ 0 h 1199771"/>
              <a:gd name="T2" fmla="*/ 51085 w 568010"/>
              <a:gd name="T3" fmla="*/ 766054 h 1199771"/>
              <a:gd name="T4" fmla="*/ 568325 w 568010"/>
              <a:gd name="T5" fmla="*/ 1200150 h 1199771"/>
              <a:gd name="T6" fmla="*/ 0 60000 65536"/>
              <a:gd name="T7" fmla="*/ 0 60000 65536"/>
              <a:gd name="T8" fmla="*/ 0 60000 65536"/>
              <a:gd name="T9" fmla="*/ 0 w 568010"/>
              <a:gd name="T10" fmla="*/ 0 h 1199771"/>
              <a:gd name="T11" fmla="*/ 568010 w 568010"/>
              <a:gd name="T12" fmla="*/ 1199771 h 1199771"/>
            </a:gdLst>
            <a:ahLst/>
            <a:cxnLst>
              <a:cxn ang="T6">
                <a:pos x="T0" y="T1"/>
              </a:cxn>
              <a:cxn ang="T7">
                <a:pos x="T2" y="T3"/>
              </a:cxn>
              <a:cxn ang="T8">
                <a:pos x="T4" y="T5"/>
              </a:cxn>
            </a:cxnLst>
            <a:rect l="T9" t="T10" r="T11" b="T12"/>
            <a:pathLst>
              <a:path w="568010" h="1199771">
                <a:moveTo>
                  <a:pt x="0" y="0"/>
                </a:moveTo>
                <a:lnTo>
                  <a:pt x="51057" y="765812"/>
                </a:lnTo>
                <a:lnTo>
                  <a:pt x="568010" y="1199771"/>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New Roman"/>
              <a:ea typeface="+mn-ea"/>
              <a:cs typeface="Times New Roman"/>
            </a:endParaRPr>
          </a:p>
        </p:txBody>
      </p:sp>
      <p:cxnSp>
        <p:nvCxnSpPr>
          <p:cNvPr id="124" name="Straight Connector 123"/>
          <p:cNvCxnSpPr>
            <a:cxnSpLocks noChangeShapeType="1"/>
          </p:cNvCxnSpPr>
          <p:nvPr/>
        </p:nvCxnSpPr>
        <p:spPr bwMode="auto">
          <a:xfrm>
            <a:off x="1793875" y="2444750"/>
            <a:ext cx="1792288" cy="158750"/>
          </a:xfrm>
          <a:prstGeom prst="line">
            <a:avLst/>
          </a:prstGeom>
          <a:noFill/>
          <a:ln w="15875">
            <a:solidFill>
              <a:schemeClr val="tx1"/>
            </a:solidFill>
            <a:round/>
            <a:headEnd/>
            <a:tailEnd/>
          </a:ln>
          <a:effectLst>
            <a:outerShdw blurRad="25400" dist="12699" dir="6119900" rotWithShape="0">
              <a:schemeClr val="bg1"/>
            </a:outerShdw>
          </a:effectLst>
        </p:spPr>
      </p:cxnSp>
      <p:cxnSp>
        <p:nvCxnSpPr>
          <p:cNvPr id="128" name="Straight Connector 127"/>
          <p:cNvCxnSpPr>
            <a:cxnSpLocks noChangeShapeType="1"/>
          </p:cNvCxnSpPr>
          <p:nvPr/>
        </p:nvCxnSpPr>
        <p:spPr bwMode="auto">
          <a:xfrm>
            <a:off x="1855788" y="2692400"/>
            <a:ext cx="2152650" cy="84138"/>
          </a:xfrm>
          <a:prstGeom prst="line">
            <a:avLst/>
          </a:prstGeom>
          <a:noFill/>
          <a:ln w="15875">
            <a:solidFill>
              <a:schemeClr val="tx1"/>
            </a:solidFill>
            <a:round/>
            <a:headEnd/>
            <a:tailEnd/>
          </a:ln>
          <a:effectLst>
            <a:outerShdw blurRad="25400" dist="12699" dir="6119900" rotWithShape="0">
              <a:schemeClr val="bg1"/>
            </a:outerShdw>
          </a:effectLst>
        </p:spPr>
      </p:cxnSp>
      <p:cxnSp>
        <p:nvCxnSpPr>
          <p:cNvPr id="130" name="Straight Connector 129"/>
          <p:cNvCxnSpPr>
            <a:cxnSpLocks noChangeShapeType="1"/>
          </p:cNvCxnSpPr>
          <p:nvPr/>
        </p:nvCxnSpPr>
        <p:spPr bwMode="auto">
          <a:xfrm>
            <a:off x="2060575" y="2952750"/>
            <a:ext cx="1897063" cy="65088"/>
          </a:xfrm>
          <a:prstGeom prst="line">
            <a:avLst/>
          </a:prstGeom>
          <a:noFill/>
          <a:ln w="15875">
            <a:solidFill>
              <a:schemeClr val="tx1"/>
            </a:solidFill>
            <a:round/>
            <a:headEnd/>
            <a:tailEnd/>
          </a:ln>
          <a:effectLst>
            <a:outerShdw blurRad="25400" dist="12699" dir="6119900" rotWithShape="0">
              <a:schemeClr val="bg1"/>
            </a:outerShdw>
          </a:effectLst>
        </p:spPr>
      </p:cxnSp>
      <p:cxnSp>
        <p:nvCxnSpPr>
          <p:cNvPr id="132" name="Straight Connector 131"/>
          <p:cNvCxnSpPr>
            <a:cxnSpLocks noChangeShapeType="1"/>
          </p:cNvCxnSpPr>
          <p:nvPr/>
        </p:nvCxnSpPr>
        <p:spPr bwMode="auto">
          <a:xfrm flipV="1">
            <a:off x="1255713" y="3159125"/>
            <a:ext cx="2879725" cy="42863"/>
          </a:xfrm>
          <a:prstGeom prst="line">
            <a:avLst/>
          </a:prstGeom>
          <a:noFill/>
          <a:ln w="15875">
            <a:solidFill>
              <a:schemeClr val="tx1"/>
            </a:solidFill>
            <a:round/>
            <a:headEnd/>
            <a:tailEnd/>
          </a:ln>
          <a:effectLst>
            <a:outerShdw blurRad="25400" dist="12700" dir="15779919" rotWithShape="0">
              <a:schemeClr val="bg1"/>
            </a:outerShdw>
          </a:effectLst>
        </p:spPr>
      </p:cxnSp>
      <p:cxnSp>
        <p:nvCxnSpPr>
          <p:cNvPr id="134" name="Straight Connector 133"/>
          <p:cNvCxnSpPr>
            <a:cxnSpLocks noChangeShapeType="1"/>
          </p:cNvCxnSpPr>
          <p:nvPr/>
        </p:nvCxnSpPr>
        <p:spPr bwMode="auto">
          <a:xfrm flipV="1">
            <a:off x="1604963" y="3260725"/>
            <a:ext cx="2606675" cy="171450"/>
          </a:xfrm>
          <a:prstGeom prst="line">
            <a:avLst/>
          </a:prstGeom>
          <a:noFill/>
          <a:ln w="15875">
            <a:solidFill>
              <a:schemeClr val="tx1"/>
            </a:solidFill>
            <a:round/>
            <a:headEnd/>
            <a:tailEnd/>
          </a:ln>
          <a:effectLst>
            <a:outerShdw blurRad="25400" dist="12700" dir="15779919" rotWithShape="0">
              <a:schemeClr val="bg1"/>
            </a:outerShdw>
          </a:effectLst>
        </p:spPr>
      </p:cxnSp>
      <p:cxnSp>
        <p:nvCxnSpPr>
          <p:cNvPr id="136" name="Straight Connector 135"/>
          <p:cNvCxnSpPr>
            <a:cxnSpLocks noChangeShapeType="1"/>
          </p:cNvCxnSpPr>
          <p:nvPr/>
        </p:nvCxnSpPr>
        <p:spPr bwMode="auto">
          <a:xfrm flipV="1">
            <a:off x="1438275" y="3402013"/>
            <a:ext cx="2851150" cy="298450"/>
          </a:xfrm>
          <a:prstGeom prst="line">
            <a:avLst/>
          </a:prstGeom>
          <a:noFill/>
          <a:ln w="15875">
            <a:solidFill>
              <a:schemeClr val="tx1"/>
            </a:solidFill>
            <a:round/>
            <a:headEnd/>
            <a:tailEnd/>
          </a:ln>
          <a:effectLst>
            <a:outerShdw blurRad="25400" dist="12700" dir="15779919" rotWithShape="0">
              <a:schemeClr val="bg1"/>
            </a:outerShdw>
          </a:effectLst>
        </p:spPr>
      </p:cxnSp>
      <p:cxnSp>
        <p:nvCxnSpPr>
          <p:cNvPr id="138" name="Straight Connector 137"/>
          <p:cNvCxnSpPr>
            <a:cxnSpLocks noChangeShapeType="1"/>
          </p:cNvCxnSpPr>
          <p:nvPr/>
        </p:nvCxnSpPr>
        <p:spPr bwMode="auto">
          <a:xfrm flipV="1">
            <a:off x="1878013" y="3598863"/>
            <a:ext cx="2455862" cy="344487"/>
          </a:xfrm>
          <a:prstGeom prst="line">
            <a:avLst/>
          </a:prstGeom>
          <a:noFill/>
          <a:ln w="15875">
            <a:solidFill>
              <a:schemeClr val="tx1"/>
            </a:solidFill>
            <a:round/>
            <a:headEnd/>
            <a:tailEnd/>
          </a:ln>
          <a:effectLst>
            <a:outerShdw blurRad="25400" dist="12700" dir="15779919" rotWithShape="0">
              <a:schemeClr val="bg1"/>
            </a:outerShdw>
          </a:effectLst>
        </p:spPr>
      </p:cxnSp>
      <p:cxnSp>
        <p:nvCxnSpPr>
          <p:cNvPr id="140" name="Straight Connector 139"/>
          <p:cNvCxnSpPr>
            <a:cxnSpLocks noChangeShapeType="1"/>
          </p:cNvCxnSpPr>
          <p:nvPr/>
        </p:nvCxnSpPr>
        <p:spPr bwMode="auto">
          <a:xfrm flipV="1">
            <a:off x="1411288" y="3721100"/>
            <a:ext cx="2865437" cy="477838"/>
          </a:xfrm>
          <a:prstGeom prst="line">
            <a:avLst/>
          </a:prstGeom>
          <a:noFill/>
          <a:ln w="15875">
            <a:solidFill>
              <a:schemeClr val="tx1"/>
            </a:solidFill>
            <a:round/>
            <a:headEnd/>
            <a:tailEnd/>
          </a:ln>
          <a:effectLst>
            <a:outerShdw blurRad="25400" dist="12700" dir="15779919" rotWithShape="0">
              <a:schemeClr val="bg1"/>
            </a:outerShdw>
          </a:effectLst>
        </p:spPr>
      </p:cxnSp>
      <p:cxnSp>
        <p:nvCxnSpPr>
          <p:cNvPr id="142" name="Straight Connector 141"/>
          <p:cNvCxnSpPr>
            <a:cxnSpLocks noChangeShapeType="1"/>
          </p:cNvCxnSpPr>
          <p:nvPr/>
        </p:nvCxnSpPr>
        <p:spPr bwMode="auto">
          <a:xfrm flipV="1">
            <a:off x="1320800" y="3803650"/>
            <a:ext cx="3095625" cy="636588"/>
          </a:xfrm>
          <a:prstGeom prst="line">
            <a:avLst/>
          </a:prstGeom>
          <a:noFill/>
          <a:ln w="15875">
            <a:solidFill>
              <a:schemeClr val="tx1"/>
            </a:solidFill>
            <a:round/>
            <a:headEnd/>
            <a:tailEnd/>
          </a:ln>
          <a:effectLst>
            <a:outerShdw blurRad="25400" dist="12700" dir="15779919" rotWithShape="0">
              <a:schemeClr val="bg1"/>
            </a:outerShdw>
          </a:effectLst>
        </p:spPr>
      </p:cxnSp>
      <p:cxnSp>
        <p:nvCxnSpPr>
          <p:cNvPr id="144" name="Straight Connector 143"/>
          <p:cNvCxnSpPr>
            <a:cxnSpLocks noChangeShapeType="1"/>
          </p:cNvCxnSpPr>
          <p:nvPr/>
        </p:nvCxnSpPr>
        <p:spPr bwMode="auto">
          <a:xfrm flipV="1">
            <a:off x="1747838" y="3989388"/>
            <a:ext cx="2247900" cy="700087"/>
          </a:xfrm>
          <a:prstGeom prst="line">
            <a:avLst/>
          </a:prstGeom>
          <a:noFill/>
          <a:ln w="15875">
            <a:solidFill>
              <a:schemeClr val="tx1"/>
            </a:solidFill>
            <a:round/>
            <a:headEnd/>
            <a:tailEnd/>
          </a:ln>
          <a:effectLst>
            <a:outerShdw blurRad="25400" dist="12700" dir="15779919" rotWithShape="0">
              <a:schemeClr val="bg1"/>
            </a:outerShdw>
          </a:effectLst>
        </p:spPr>
      </p:cxnSp>
      <p:cxnSp>
        <p:nvCxnSpPr>
          <p:cNvPr id="146" name="Straight Connector 145"/>
          <p:cNvCxnSpPr>
            <a:cxnSpLocks noChangeShapeType="1"/>
          </p:cNvCxnSpPr>
          <p:nvPr/>
        </p:nvCxnSpPr>
        <p:spPr bwMode="auto">
          <a:xfrm flipV="1">
            <a:off x="1766888" y="4002088"/>
            <a:ext cx="2368550" cy="930275"/>
          </a:xfrm>
          <a:prstGeom prst="line">
            <a:avLst/>
          </a:prstGeom>
          <a:noFill/>
          <a:ln w="15875">
            <a:solidFill>
              <a:schemeClr val="tx1"/>
            </a:solidFill>
            <a:round/>
            <a:headEnd/>
            <a:tailEnd/>
          </a:ln>
          <a:effectLst>
            <a:outerShdw blurRad="25400" dist="12700" dir="15779919" rotWithShape="0">
              <a:schemeClr val="bg1"/>
            </a:outerShdw>
          </a:effectLst>
        </p:spPr>
      </p:cxnSp>
      <p:cxnSp>
        <p:nvCxnSpPr>
          <p:cNvPr id="148" name="Straight Connector 147"/>
          <p:cNvCxnSpPr>
            <a:cxnSpLocks noChangeShapeType="1"/>
          </p:cNvCxnSpPr>
          <p:nvPr/>
        </p:nvCxnSpPr>
        <p:spPr bwMode="auto">
          <a:xfrm flipV="1">
            <a:off x="1784350" y="4116388"/>
            <a:ext cx="2465388" cy="1077912"/>
          </a:xfrm>
          <a:prstGeom prst="line">
            <a:avLst/>
          </a:prstGeom>
          <a:noFill/>
          <a:ln w="15875">
            <a:solidFill>
              <a:schemeClr val="tx1"/>
            </a:solidFill>
            <a:round/>
            <a:headEnd/>
            <a:tailEnd/>
          </a:ln>
          <a:effectLst>
            <a:outerShdw blurRad="25400" dist="12700" dir="15779919" rotWithShape="0">
              <a:schemeClr val="bg1"/>
            </a:outerShdw>
          </a:effectLst>
        </p:spPr>
      </p:cxnSp>
      <p:cxnSp>
        <p:nvCxnSpPr>
          <p:cNvPr id="150" name="Straight Connector 149"/>
          <p:cNvCxnSpPr>
            <a:cxnSpLocks noChangeShapeType="1"/>
          </p:cNvCxnSpPr>
          <p:nvPr/>
        </p:nvCxnSpPr>
        <p:spPr bwMode="auto">
          <a:xfrm flipV="1">
            <a:off x="2671763" y="4300538"/>
            <a:ext cx="1457325" cy="1117600"/>
          </a:xfrm>
          <a:prstGeom prst="line">
            <a:avLst/>
          </a:prstGeom>
          <a:noFill/>
          <a:ln w="15875">
            <a:solidFill>
              <a:schemeClr val="tx1"/>
            </a:solidFill>
            <a:round/>
            <a:headEnd/>
            <a:tailEnd/>
          </a:ln>
          <a:effectLst>
            <a:outerShdw blurRad="25400" dist="12700" dir="15779919" rotWithShape="0">
              <a:schemeClr val="bg1"/>
            </a:outerShdw>
          </a:effectLst>
        </p:spPr>
      </p:cxnSp>
      <p:sp>
        <p:nvSpPr>
          <p:cNvPr id="157" name="Freeform 156"/>
          <p:cNvSpPr>
            <a:spLocks noChangeArrowheads="1"/>
          </p:cNvSpPr>
          <p:nvPr/>
        </p:nvSpPr>
        <p:spPr bwMode="auto">
          <a:xfrm>
            <a:off x="1257300" y="4498975"/>
            <a:ext cx="2871788" cy="1200150"/>
          </a:xfrm>
          <a:custGeom>
            <a:avLst/>
            <a:gdLst>
              <a:gd name="T0" fmla="*/ 2871788 w 2871960"/>
              <a:gd name="T1" fmla="*/ 0 h 1199771"/>
              <a:gd name="T2" fmla="*/ 1416748 w 2871960"/>
              <a:gd name="T3" fmla="*/ 1174615 h 1199771"/>
              <a:gd name="T4" fmla="*/ 0 w 2871960"/>
              <a:gd name="T5" fmla="*/ 1200150 h 1199771"/>
              <a:gd name="T6" fmla="*/ 0 60000 65536"/>
              <a:gd name="T7" fmla="*/ 0 60000 65536"/>
              <a:gd name="T8" fmla="*/ 0 60000 65536"/>
              <a:gd name="T9" fmla="*/ 0 w 2871960"/>
              <a:gd name="T10" fmla="*/ 0 h 1199771"/>
              <a:gd name="T11" fmla="*/ 2871960 w 2871960"/>
              <a:gd name="T12" fmla="*/ 1199771 h 1199771"/>
            </a:gdLst>
            <a:ahLst/>
            <a:cxnLst>
              <a:cxn ang="T6">
                <a:pos x="T0" y="T1"/>
              </a:cxn>
              <a:cxn ang="T7">
                <a:pos x="T2" y="T3"/>
              </a:cxn>
              <a:cxn ang="T8">
                <a:pos x="T4" y="T5"/>
              </a:cxn>
            </a:cxnLst>
            <a:rect l="T9" t="T10" r="T11" b="T12"/>
            <a:pathLst>
              <a:path w="2871960" h="1199771">
                <a:moveTo>
                  <a:pt x="2871960" y="0"/>
                </a:moveTo>
                <a:lnTo>
                  <a:pt x="1416833" y="1174244"/>
                </a:lnTo>
                <a:lnTo>
                  <a:pt x="0" y="1199771"/>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New Roman"/>
              <a:ea typeface="+mn-ea"/>
              <a:cs typeface="Times New Roman"/>
            </a:endParaRPr>
          </a:p>
        </p:txBody>
      </p:sp>
      <p:sp>
        <p:nvSpPr>
          <p:cNvPr id="158" name="Freeform 157"/>
          <p:cNvSpPr>
            <a:spLocks noChangeArrowheads="1"/>
          </p:cNvSpPr>
          <p:nvPr/>
        </p:nvSpPr>
        <p:spPr bwMode="auto">
          <a:xfrm>
            <a:off x="1755775" y="4856163"/>
            <a:ext cx="2514600" cy="1079500"/>
          </a:xfrm>
          <a:custGeom>
            <a:avLst/>
            <a:gdLst>
              <a:gd name="T0" fmla="*/ 2514600 w 2514560"/>
              <a:gd name="T1" fmla="*/ 0 h 1078518"/>
              <a:gd name="T2" fmla="*/ 861602 w 2514560"/>
              <a:gd name="T3" fmla="*/ 1073112 h 1078518"/>
              <a:gd name="T4" fmla="*/ 0 w 2514560"/>
              <a:gd name="T5" fmla="*/ 1079500 h 1078518"/>
              <a:gd name="T6" fmla="*/ 0 60000 65536"/>
              <a:gd name="T7" fmla="*/ 0 60000 65536"/>
              <a:gd name="T8" fmla="*/ 0 60000 65536"/>
              <a:gd name="T9" fmla="*/ 0 w 2514560"/>
              <a:gd name="T10" fmla="*/ 0 h 1078518"/>
              <a:gd name="T11" fmla="*/ 2514560 w 2514560"/>
              <a:gd name="T12" fmla="*/ 1078518 h 1078518"/>
            </a:gdLst>
            <a:ahLst/>
            <a:cxnLst>
              <a:cxn ang="T6">
                <a:pos x="T0" y="T1"/>
              </a:cxn>
              <a:cxn ang="T7">
                <a:pos x="T2" y="T3"/>
              </a:cxn>
              <a:cxn ang="T8">
                <a:pos x="T4" y="T5"/>
              </a:cxn>
            </a:cxnLst>
            <a:rect l="T9" t="T10" r="T11" b="T12"/>
            <a:pathLst>
              <a:path w="2514560" h="1078518">
                <a:moveTo>
                  <a:pt x="2514560" y="0"/>
                </a:moveTo>
                <a:lnTo>
                  <a:pt x="861588" y="1072136"/>
                </a:lnTo>
                <a:lnTo>
                  <a:pt x="0" y="1078518"/>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New Roman"/>
              <a:ea typeface="+mn-ea"/>
              <a:cs typeface="Times New Roman"/>
            </a:endParaRPr>
          </a:p>
        </p:txBody>
      </p:sp>
      <p:sp>
        <p:nvSpPr>
          <p:cNvPr id="159" name="Freeform 158"/>
          <p:cNvSpPr>
            <a:spLocks noChangeArrowheads="1"/>
          </p:cNvSpPr>
          <p:nvPr/>
        </p:nvSpPr>
        <p:spPr bwMode="auto">
          <a:xfrm>
            <a:off x="1250950" y="5207000"/>
            <a:ext cx="2973388" cy="989013"/>
          </a:xfrm>
          <a:custGeom>
            <a:avLst/>
            <a:gdLst>
              <a:gd name="T0" fmla="*/ 2973388 w 2974074"/>
              <a:gd name="T1" fmla="*/ 0 h 989173"/>
              <a:gd name="T2" fmla="*/ 1352700 w 2974074"/>
              <a:gd name="T3" fmla="*/ 969871 h 989173"/>
              <a:gd name="T4" fmla="*/ 0 w 2974074"/>
              <a:gd name="T5" fmla="*/ 989013 h 989173"/>
              <a:gd name="T6" fmla="*/ 0 60000 65536"/>
              <a:gd name="T7" fmla="*/ 0 60000 65536"/>
              <a:gd name="T8" fmla="*/ 0 60000 65536"/>
              <a:gd name="T9" fmla="*/ 0 w 2974074"/>
              <a:gd name="T10" fmla="*/ 0 h 989173"/>
              <a:gd name="T11" fmla="*/ 2974074 w 2974074"/>
              <a:gd name="T12" fmla="*/ 989173 h 989173"/>
            </a:gdLst>
            <a:ahLst/>
            <a:cxnLst>
              <a:cxn ang="T6">
                <a:pos x="T0" y="T1"/>
              </a:cxn>
              <a:cxn ang="T7">
                <a:pos x="T2" y="T3"/>
              </a:cxn>
              <a:cxn ang="T8">
                <a:pos x="T4" y="T5"/>
              </a:cxn>
            </a:cxnLst>
            <a:rect l="T9" t="T10" r="T11" b="T12"/>
            <a:pathLst>
              <a:path w="2974074" h="989173">
                <a:moveTo>
                  <a:pt x="2974074" y="0"/>
                </a:moveTo>
                <a:lnTo>
                  <a:pt x="1353012" y="970028"/>
                </a:lnTo>
                <a:lnTo>
                  <a:pt x="0" y="989173"/>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New Roman"/>
              <a:ea typeface="+mn-ea"/>
              <a:cs typeface="Times New Roman"/>
            </a:endParaRPr>
          </a:p>
        </p:txBody>
      </p:sp>
      <p:sp>
        <p:nvSpPr>
          <p:cNvPr id="160" name="Freeform 159"/>
          <p:cNvSpPr>
            <a:spLocks noChangeArrowheads="1"/>
          </p:cNvSpPr>
          <p:nvPr/>
        </p:nvSpPr>
        <p:spPr bwMode="auto">
          <a:xfrm>
            <a:off x="4875213" y="4429125"/>
            <a:ext cx="868362" cy="338138"/>
          </a:xfrm>
          <a:custGeom>
            <a:avLst/>
            <a:gdLst>
              <a:gd name="T0" fmla="*/ 0 w 867970"/>
              <a:gd name="T1" fmla="*/ 0 h 338234"/>
              <a:gd name="T2" fmla="*/ 127701 w 867970"/>
              <a:gd name="T3" fmla="*/ 248818 h 338234"/>
              <a:gd name="T4" fmla="*/ 868362 w 867970"/>
              <a:gd name="T5" fmla="*/ 338138 h 338234"/>
              <a:gd name="T6" fmla="*/ 0 60000 65536"/>
              <a:gd name="T7" fmla="*/ 0 60000 65536"/>
              <a:gd name="T8" fmla="*/ 0 60000 65536"/>
              <a:gd name="T9" fmla="*/ 0 w 867970"/>
              <a:gd name="T10" fmla="*/ 0 h 338234"/>
              <a:gd name="T11" fmla="*/ 867970 w 867970"/>
              <a:gd name="T12" fmla="*/ 338234 h 338234"/>
            </a:gdLst>
            <a:ahLst/>
            <a:cxnLst>
              <a:cxn ang="T6">
                <a:pos x="T0" y="T1"/>
              </a:cxn>
              <a:cxn ang="T7">
                <a:pos x="T2" y="T3"/>
              </a:cxn>
              <a:cxn ang="T8">
                <a:pos x="T4" y="T5"/>
              </a:cxn>
            </a:cxnLst>
            <a:rect l="T9" t="T10" r="T11" b="T12"/>
            <a:pathLst>
              <a:path w="867970" h="338234">
                <a:moveTo>
                  <a:pt x="0" y="0"/>
                </a:moveTo>
                <a:lnTo>
                  <a:pt x="127643" y="248889"/>
                </a:lnTo>
                <a:lnTo>
                  <a:pt x="867970" y="338234"/>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New Roman"/>
              <a:ea typeface="+mn-ea"/>
              <a:cs typeface="Times New Roman"/>
            </a:endParaRPr>
          </a:p>
        </p:txBody>
      </p:sp>
      <p:cxnSp>
        <p:nvCxnSpPr>
          <p:cNvPr id="161" name="Straight Connector 160"/>
          <p:cNvCxnSpPr>
            <a:cxnSpLocks noChangeShapeType="1"/>
          </p:cNvCxnSpPr>
          <p:nvPr/>
        </p:nvCxnSpPr>
        <p:spPr bwMode="auto">
          <a:xfrm>
            <a:off x="4779963" y="4683125"/>
            <a:ext cx="976312" cy="327025"/>
          </a:xfrm>
          <a:prstGeom prst="line">
            <a:avLst/>
          </a:prstGeom>
          <a:noFill/>
          <a:ln w="15875">
            <a:solidFill>
              <a:schemeClr val="tx1"/>
            </a:solidFill>
            <a:round/>
            <a:headEnd/>
            <a:tailEnd/>
          </a:ln>
          <a:effectLst>
            <a:outerShdw blurRad="25400" dist="12700" dir="4979919" rotWithShape="0">
              <a:schemeClr val="bg1"/>
            </a:outerShdw>
          </a:effectLst>
        </p:spPr>
      </p:cxnSp>
      <p:cxnSp>
        <p:nvCxnSpPr>
          <p:cNvPr id="163" name="Straight Connector 162"/>
          <p:cNvCxnSpPr>
            <a:cxnSpLocks noChangeShapeType="1"/>
          </p:cNvCxnSpPr>
          <p:nvPr/>
        </p:nvCxnSpPr>
        <p:spPr bwMode="auto">
          <a:xfrm>
            <a:off x="4824413" y="4953000"/>
            <a:ext cx="925512" cy="311150"/>
          </a:xfrm>
          <a:prstGeom prst="line">
            <a:avLst/>
          </a:prstGeom>
          <a:noFill/>
          <a:ln w="15875">
            <a:solidFill>
              <a:schemeClr val="tx1"/>
            </a:solidFill>
            <a:round/>
            <a:headEnd/>
            <a:tailEnd/>
          </a:ln>
          <a:effectLst>
            <a:outerShdw blurRad="25400" dist="12700" dir="4979919" rotWithShape="0">
              <a:schemeClr val="bg1"/>
            </a:outerShdw>
          </a:effectLst>
        </p:spPr>
      </p:cxnSp>
      <p:cxnSp>
        <p:nvCxnSpPr>
          <p:cNvPr id="165" name="Straight Connector 164"/>
          <p:cNvCxnSpPr>
            <a:cxnSpLocks noChangeShapeType="1"/>
          </p:cNvCxnSpPr>
          <p:nvPr/>
        </p:nvCxnSpPr>
        <p:spPr bwMode="auto">
          <a:xfrm>
            <a:off x="4895850" y="5200650"/>
            <a:ext cx="854075" cy="319088"/>
          </a:xfrm>
          <a:prstGeom prst="line">
            <a:avLst/>
          </a:prstGeom>
          <a:noFill/>
          <a:ln w="15875">
            <a:solidFill>
              <a:schemeClr val="tx1"/>
            </a:solidFill>
            <a:round/>
            <a:headEnd/>
            <a:tailEnd/>
          </a:ln>
          <a:effectLst>
            <a:outerShdw blurRad="25400" dist="12700" dir="4979919" rotWithShape="0">
              <a:schemeClr val="bg1"/>
            </a:outerShdw>
          </a:effectLst>
        </p:spPr>
      </p:cxnSp>
      <p:cxnSp>
        <p:nvCxnSpPr>
          <p:cNvPr id="167" name="Straight Connector 166"/>
          <p:cNvCxnSpPr>
            <a:cxnSpLocks noChangeShapeType="1"/>
          </p:cNvCxnSpPr>
          <p:nvPr/>
        </p:nvCxnSpPr>
        <p:spPr bwMode="auto">
          <a:xfrm>
            <a:off x="4722813" y="5245100"/>
            <a:ext cx="1033462" cy="523875"/>
          </a:xfrm>
          <a:prstGeom prst="line">
            <a:avLst/>
          </a:prstGeom>
          <a:noFill/>
          <a:ln w="15875">
            <a:solidFill>
              <a:schemeClr val="tx1"/>
            </a:solidFill>
            <a:round/>
            <a:headEnd/>
            <a:tailEnd/>
          </a:ln>
          <a:effectLst>
            <a:outerShdw blurRad="25400" dist="12700" dir="4979919" rotWithShape="0">
              <a:schemeClr val="bg1"/>
            </a:outerShdw>
          </a:effectLst>
        </p:spPr>
      </p:cxnSp>
      <p:pic>
        <p:nvPicPr>
          <p:cNvPr id="102" name="Picture 6" descr="pap13_fig_11_10ab_ul.jpg"/>
          <p:cNvPicPr>
            <a:picLocks noChangeAspect="1"/>
          </p:cNvPicPr>
          <p:nvPr/>
        </p:nvPicPr>
        <p:blipFill rotWithShape="1">
          <a:blip r:embed="rId3" cstate="print"/>
          <a:srcRect l="56723" t="56364" r="34116" b="27532"/>
          <a:stretch/>
        </p:blipFill>
        <p:spPr bwMode="auto">
          <a:xfrm>
            <a:off x="4651375" y="2524125"/>
            <a:ext cx="255588" cy="400050"/>
          </a:xfrm>
          <a:prstGeom prst="rect">
            <a:avLst/>
          </a:prstGeom>
          <a:noFill/>
          <a:ln w="9525">
            <a:noFill/>
            <a:miter lim="800000"/>
            <a:headEnd/>
            <a:tailEnd/>
          </a:ln>
        </p:spPr>
      </p:pic>
      <p:pic>
        <p:nvPicPr>
          <p:cNvPr id="103" name="Picture 6" descr="pap13_fig_11_10ab_ul.jpg"/>
          <p:cNvPicPr>
            <a:picLocks noChangeAspect="1"/>
          </p:cNvPicPr>
          <p:nvPr/>
        </p:nvPicPr>
        <p:blipFill rotWithShape="1">
          <a:blip r:embed="rId3" cstate="print"/>
          <a:srcRect l="56723" t="56364" r="34116" b="27532"/>
          <a:stretch/>
        </p:blipFill>
        <p:spPr bwMode="auto">
          <a:xfrm>
            <a:off x="7792280" y="1435100"/>
            <a:ext cx="627325" cy="981898"/>
          </a:xfrm>
          <a:prstGeom prst="rect">
            <a:avLst/>
          </a:prstGeom>
          <a:noFill/>
          <a:ln w="9525">
            <a:noFill/>
            <a:miter lim="800000"/>
            <a:headEnd/>
            <a:tailEnd/>
          </a:ln>
        </p:spPr>
      </p:pic>
      <p:cxnSp>
        <p:nvCxnSpPr>
          <p:cNvPr id="3" name="Straight Connector 2"/>
          <p:cNvCxnSpPr>
            <a:stCxn id="102" idx="0"/>
          </p:cNvCxnSpPr>
          <p:nvPr/>
        </p:nvCxnSpPr>
        <p:spPr>
          <a:xfrm flipV="1">
            <a:off x="4779169" y="1435100"/>
            <a:ext cx="3013111" cy="1089025"/>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102" idx="2"/>
          </p:cNvCxnSpPr>
          <p:nvPr/>
        </p:nvCxnSpPr>
        <p:spPr>
          <a:xfrm flipV="1">
            <a:off x="4779169" y="2413794"/>
            <a:ext cx="3640436" cy="510381"/>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980218" y="2309813"/>
            <a:ext cx="439387" cy="46672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239125" y="1098550"/>
            <a:ext cx="180480" cy="650081"/>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18" name="Rectangle 42"/>
          <p:cNvSpPr>
            <a:spLocks noChangeArrowheads="1"/>
          </p:cNvSpPr>
          <p:nvPr/>
        </p:nvSpPr>
        <p:spPr bwMode="auto">
          <a:xfrm>
            <a:off x="7526338" y="762000"/>
            <a:ext cx="15845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smtClean="0">
                <a:latin typeface="Times New Roman" pitchFamily="-105" charset="0"/>
                <a:cs typeface="Times New Roman" pitchFamily="-105" charset="0"/>
              </a:rPr>
              <a:t>Transverse Abdominis</a:t>
            </a:r>
            <a:endParaRPr lang="en-US" altLang="en-US" sz="1200" dirty="0">
              <a:latin typeface="Times New Roman" pitchFamily="-105" charset="0"/>
              <a:cs typeface="Times New Roman" pitchFamily="-105" charset="0"/>
            </a:endParaRPr>
          </a:p>
        </p:txBody>
      </p:sp>
      <p:sp>
        <p:nvSpPr>
          <p:cNvPr id="120" name="Rectangle 42"/>
          <p:cNvSpPr>
            <a:spLocks noChangeArrowheads="1"/>
          </p:cNvSpPr>
          <p:nvPr/>
        </p:nvSpPr>
        <p:spPr bwMode="auto">
          <a:xfrm>
            <a:off x="7792280" y="2766919"/>
            <a:ext cx="13824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smtClean="0">
                <a:latin typeface="Times New Roman" pitchFamily="-105" charset="0"/>
                <a:cs typeface="Times New Roman" pitchFamily="-105" charset="0"/>
              </a:rPr>
              <a:t>Internal oblique</a:t>
            </a:r>
            <a:endParaRPr lang="en-US" altLang="en-US" sz="1200" dirty="0">
              <a:latin typeface="Times New Roman" pitchFamily="-105" charset="0"/>
              <a:cs typeface="Times New Roman" pitchFamily="-105" charset="0"/>
            </a:endParaRPr>
          </a:p>
        </p:txBody>
      </p:sp>
    </p:spTree>
    <p:extLst>
      <p:ext uri="{BB962C8B-B14F-4D97-AF65-F5344CB8AC3E}">
        <p14:creationId xmlns:p14="http://schemas.microsoft.com/office/powerpoint/2010/main" val="7094929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pha12e_fig_11_03b_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600" y="317500"/>
            <a:ext cx="51435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4"/>
          <p:cNvSpPr>
            <a:spLocks noChangeArrowheads="1"/>
          </p:cNvSpPr>
          <p:nvPr/>
        </p:nvSpPr>
        <p:spPr bwMode="auto">
          <a:xfrm>
            <a:off x="3365500" y="6154738"/>
            <a:ext cx="254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pPr algn="ctr"/>
            <a:r>
              <a:rPr lang="en-US" altLang="en-US" sz="1200">
                <a:latin typeface="Times New Roman" pitchFamily="-105" charset="0"/>
                <a:cs typeface="Times New Roman" pitchFamily="-105" charset="0"/>
              </a:rPr>
              <a:t>(b) Posterior view</a:t>
            </a:r>
          </a:p>
        </p:txBody>
      </p:sp>
      <p:cxnSp>
        <p:nvCxnSpPr>
          <p:cNvPr id="6" name="Straight Connector 5"/>
          <p:cNvCxnSpPr>
            <a:cxnSpLocks noChangeShapeType="1"/>
          </p:cNvCxnSpPr>
          <p:nvPr/>
        </p:nvCxnSpPr>
        <p:spPr bwMode="auto">
          <a:xfrm>
            <a:off x="3435350" y="431800"/>
            <a:ext cx="1001713" cy="68263"/>
          </a:xfrm>
          <a:prstGeom prst="line">
            <a:avLst/>
          </a:prstGeom>
          <a:noFill/>
          <a:ln w="15875">
            <a:solidFill>
              <a:schemeClr val="tx1"/>
            </a:solidFill>
            <a:round/>
            <a:headEnd/>
            <a:tailEnd/>
          </a:ln>
          <a:effectLst>
            <a:outerShdw blurRad="25400" dist="12700" dir="5219916" rotWithShape="0">
              <a:schemeClr val="bg1"/>
            </a:outerShdw>
          </a:effectLst>
        </p:spPr>
      </p:cxnSp>
      <p:sp>
        <p:nvSpPr>
          <p:cNvPr id="21509" name="Rectangle 6"/>
          <p:cNvSpPr>
            <a:spLocks noChangeArrowheads="1"/>
          </p:cNvSpPr>
          <p:nvPr/>
        </p:nvSpPr>
        <p:spPr bwMode="auto">
          <a:xfrm>
            <a:off x="1879600" y="263525"/>
            <a:ext cx="1973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Epicranial aponeurosis</a:t>
            </a:r>
          </a:p>
        </p:txBody>
      </p:sp>
      <p:sp>
        <p:nvSpPr>
          <p:cNvPr id="21510" name="Rectangle 7"/>
          <p:cNvSpPr>
            <a:spLocks noChangeArrowheads="1"/>
          </p:cNvSpPr>
          <p:nvPr/>
        </p:nvSpPr>
        <p:spPr bwMode="auto">
          <a:xfrm>
            <a:off x="1879600" y="550863"/>
            <a:ext cx="2351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Occipitofrontalis (occipital belly)</a:t>
            </a:r>
          </a:p>
        </p:txBody>
      </p:sp>
      <p:sp>
        <p:nvSpPr>
          <p:cNvPr id="21511" name="Rectangle 8"/>
          <p:cNvSpPr>
            <a:spLocks noChangeArrowheads="1"/>
          </p:cNvSpPr>
          <p:nvPr/>
        </p:nvSpPr>
        <p:spPr bwMode="auto">
          <a:xfrm>
            <a:off x="1879600" y="828675"/>
            <a:ext cx="1973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Sternocleidomastoid</a:t>
            </a:r>
          </a:p>
        </p:txBody>
      </p:sp>
      <p:sp>
        <p:nvSpPr>
          <p:cNvPr id="21512" name="Rectangle 9"/>
          <p:cNvSpPr>
            <a:spLocks noChangeArrowheads="1"/>
          </p:cNvSpPr>
          <p:nvPr/>
        </p:nvSpPr>
        <p:spPr bwMode="auto">
          <a:xfrm>
            <a:off x="1879600" y="1123950"/>
            <a:ext cx="1973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Trapezius</a:t>
            </a:r>
          </a:p>
        </p:txBody>
      </p:sp>
      <p:sp>
        <p:nvSpPr>
          <p:cNvPr id="21513" name="Rectangle 10"/>
          <p:cNvSpPr>
            <a:spLocks noChangeArrowheads="1"/>
          </p:cNvSpPr>
          <p:nvPr/>
        </p:nvSpPr>
        <p:spPr bwMode="auto">
          <a:xfrm>
            <a:off x="1879600" y="1419225"/>
            <a:ext cx="1973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Deltoid</a:t>
            </a:r>
          </a:p>
        </p:txBody>
      </p:sp>
      <p:sp>
        <p:nvSpPr>
          <p:cNvPr id="21514" name="Rectangle 12"/>
          <p:cNvSpPr>
            <a:spLocks noChangeArrowheads="1"/>
          </p:cNvSpPr>
          <p:nvPr/>
        </p:nvSpPr>
        <p:spPr bwMode="auto">
          <a:xfrm>
            <a:off x="1306513" y="1693863"/>
            <a:ext cx="197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Triceps brachii</a:t>
            </a:r>
          </a:p>
        </p:txBody>
      </p:sp>
      <p:sp>
        <p:nvSpPr>
          <p:cNvPr id="21515" name="Rectangle 13"/>
          <p:cNvSpPr>
            <a:spLocks noChangeArrowheads="1"/>
          </p:cNvSpPr>
          <p:nvPr/>
        </p:nvSpPr>
        <p:spPr bwMode="auto">
          <a:xfrm>
            <a:off x="1306513" y="1925638"/>
            <a:ext cx="197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err="1">
                <a:solidFill>
                  <a:schemeClr val="bg1">
                    <a:lumMod val="65000"/>
                  </a:schemeClr>
                </a:solidFill>
                <a:latin typeface="Times New Roman" pitchFamily="-105" charset="0"/>
                <a:cs typeface="Times New Roman" pitchFamily="-105" charset="0"/>
              </a:rPr>
              <a:t>Anconeus</a:t>
            </a:r>
            <a:endParaRPr lang="en-US" altLang="en-US" sz="1200" dirty="0">
              <a:solidFill>
                <a:schemeClr val="bg1">
                  <a:lumMod val="65000"/>
                </a:schemeClr>
              </a:solidFill>
              <a:latin typeface="Times New Roman" pitchFamily="-105" charset="0"/>
              <a:cs typeface="Times New Roman" pitchFamily="-105" charset="0"/>
            </a:endParaRPr>
          </a:p>
        </p:txBody>
      </p:sp>
      <p:sp>
        <p:nvSpPr>
          <p:cNvPr id="21516" name="Rectangle 14"/>
          <p:cNvSpPr>
            <a:spLocks noChangeArrowheads="1"/>
          </p:cNvSpPr>
          <p:nvPr/>
        </p:nvSpPr>
        <p:spPr bwMode="auto">
          <a:xfrm>
            <a:off x="1306513" y="2338388"/>
            <a:ext cx="2090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a:solidFill>
                  <a:schemeClr val="bg1">
                    <a:lumMod val="65000"/>
                  </a:schemeClr>
                </a:solidFill>
                <a:latin typeface="Times New Roman" pitchFamily="-105" charset="0"/>
                <a:cs typeface="Times New Roman" pitchFamily="-105" charset="0"/>
              </a:rPr>
              <a:t>Extensor carpi </a:t>
            </a:r>
            <a:r>
              <a:rPr lang="en-US" altLang="en-US" sz="1200" dirty="0" err="1">
                <a:solidFill>
                  <a:schemeClr val="bg1">
                    <a:lumMod val="65000"/>
                  </a:schemeClr>
                </a:solidFill>
                <a:latin typeface="Times New Roman" pitchFamily="-105" charset="0"/>
                <a:cs typeface="Times New Roman" pitchFamily="-105" charset="0"/>
              </a:rPr>
              <a:t>radialis</a:t>
            </a:r>
            <a:r>
              <a:rPr lang="en-US" altLang="en-US" sz="1200" dirty="0">
                <a:solidFill>
                  <a:schemeClr val="bg1">
                    <a:lumMod val="65000"/>
                  </a:schemeClr>
                </a:solidFill>
                <a:latin typeface="Times New Roman" pitchFamily="-105" charset="0"/>
                <a:cs typeface="Times New Roman" pitchFamily="-105" charset="0"/>
              </a:rPr>
              <a:t> brevis</a:t>
            </a:r>
          </a:p>
        </p:txBody>
      </p:sp>
      <p:sp>
        <p:nvSpPr>
          <p:cNvPr id="21517" name="Rectangle 15"/>
          <p:cNvSpPr>
            <a:spLocks noChangeArrowheads="1"/>
          </p:cNvSpPr>
          <p:nvPr/>
        </p:nvSpPr>
        <p:spPr bwMode="auto">
          <a:xfrm>
            <a:off x="1306513" y="2617788"/>
            <a:ext cx="197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a:solidFill>
                  <a:schemeClr val="bg1">
                    <a:lumMod val="65000"/>
                  </a:schemeClr>
                </a:solidFill>
                <a:latin typeface="Times New Roman" pitchFamily="-105" charset="0"/>
                <a:cs typeface="Times New Roman" pitchFamily="-105" charset="0"/>
              </a:rPr>
              <a:t>Extensor </a:t>
            </a:r>
            <a:r>
              <a:rPr lang="en-US" altLang="en-US" sz="1200" dirty="0" err="1">
                <a:solidFill>
                  <a:schemeClr val="bg1">
                    <a:lumMod val="65000"/>
                  </a:schemeClr>
                </a:solidFill>
                <a:latin typeface="Times New Roman" pitchFamily="-105" charset="0"/>
                <a:cs typeface="Times New Roman" pitchFamily="-105" charset="0"/>
              </a:rPr>
              <a:t>digitorum</a:t>
            </a:r>
            <a:endParaRPr lang="en-US" altLang="en-US" sz="1200" dirty="0">
              <a:solidFill>
                <a:schemeClr val="bg1">
                  <a:lumMod val="65000"/>
                </a:schemeClr>
              </a:solidFill>
              <a:latin typeface="Times New Roman" pitchFamily="-105" charset="0"/>
              <a:cs typeface="Times New Roman" pitchFamily="-105" charset="0"/>
            </a:endParaRPr>
          </a:p>
        </p:txBody>
      </p:sp>
      <p:sp>
        <p:nvSpPr>
          <p:cNvPr id="21518" name="Rectangle 16"/>
          <p:cNvSpPr>
            <a:spLocks noChangeArrowheads="1"/>
          </p:cNvSpPr>
          <p:nvPr/>
        </p:nvSpPr>
        <p:spPr bwMode="auto">
          <a:xfrm>
            <a:off x="1306513" y="2897188"/>
            <a:ext cx="197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a:solidFill>
                  <a:schemeClr val="bg1">
                    <a:lumMod val="65000"/>
                  </a:schemeClr>
                </a:solidFill>
                <a:latin typeface="Times New Roman" pitchFamily="-105" charset="0"/>
                <a:cs typeface="Times New Roman" pitchFamily="-105" charset="0"/>
              </a:rPr>
              <a:t>Extensor carpi </a:t>
            </a:r>
            <a:r>
              <a:rPr lang="en-US" altLang="en-US" sz="1200" dirty="0" err="1">
                <a:solidFill>
                  <a:schemeClr val="bg1">
                    <a:lumMod val="65000"/>
                  </a:schemeClr>
                </a:solidFill>
                <a:latin typeface="Times New Roman" pitchFamily="-105" charset="0"/>
                <a:cs typeface="Times New Roman" pitchFamily="-105" charset="0"/>
              </a:rPr>
              <a:t>ulnaris</a:t>
            </a:r>
            <a:endParaRPr lang="en-US" altLang="en-US" sz="1200" dirty="0">
              <a:solidFill>
                <a:schemeClr val="bg1">
                  <a:lumMod val="65000"/>
                </a:schemeClr>
              </a:solidFill>
              <a:latin typeface="Times New Roman" pitchFamily="-105" charset="0"/>
              <a:cs typeface="Times New Roman" pitchFamily="-105" charset="0"/>
            </a:endParaRPr>
          </a:p>
        </p:txBody>
      </p:sp>
      <p:sp>
        <p:nvSpPr>
          <p:cNvPr id="21519" name="Rectangle 17"/>
          <p:cNvSpPr>
            <a:spLocks noChangeArrowheads="1"/>
          </p:cNvSpPr>
          <p:nvPr/>
        </p:nvSpPr>
        <p:spPr bwMode="auto">
          <a:xfrm>
            <a:off x="1306513" y="3176588"/>
            <a:ext cx="197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a:solidFill>
                  <a:schemeClr val="bg1">
                    <a:lumMod val="65000"/>
                  </a:schemeClr>
                </a:solidFill>
                <a:latin typeface="Times New Roman" pitchFamily="-105" charset="0"/>
                <a:cs typeface="Times New Roman" pitchFamily="-105" charset="0"/>
              </a:rPr>
              <a:t>Abductor </a:t>
            </a:r>
            <a:r>
              <a:rPr lang="en-US" altLang="en-US" sz="1200" dirty="0" err="1">
                <a:solidFill>
                  <a:schemeClr val="bg1">
                    <a:lumMod val="65000"/>
                  </a:schemeClr>
                </a:solidFill>
                <a:latin typeface="Times New Roman" pitchFamily="-105" charset="0"/>
                <a:cs typeface="Times New Roman" pitchFamily="-105" charset="0"/>
              </a:rPr>
              <a:t>pollicis</a:t>
            </a:r>
            <a:r>
              <a:rPr lang="en-US" altLang="en-US" sz="1200" dirty="0">
                <a:solidFill>
                  <a:schemeClr val="bg1">
                    <a:lumMod val="65000"/>
                  </a:schemeClr>
                </a:solidFill>
                <a:latin typeface="Times New Roman" pitchFamily="-105" charset="0"/>
                <a:cs typeface="Times New Roman" pitchFamily="-105" charset="0"/>
              </a:rPr>
              <a:t> </a:t>
            </a:r>
            <a:r>
              <a:rPr lang="en-US" altLang="en-US" sz="1200" dirty="0" err="1">
                <a:solidFill>
                  <a:schemeClr val="bg1">
                    <a:lumMod val="65000"/>
                  </a:schemeClr>
                </a:solidFill>
                <a:latin typeface="Times New Roman" pitchFamily="-105" charset="0"/>
                <a:cs typeface="Times New Roman" pitchFamily="-105" charset="0"/>
              </a:rPr>
              <a:t>longus</a:t>
            </a:r>
            <a:endParaRPr lang="en-US" altLang="en-US" sz="1200" dirty="0">
              <a:solidFill>
                <a:schemeClr val="bg1">
                  <a:lumMod val="65000"/>
                </a:schemeClr>
              </a:solidFill>
              <a:latin typeface="Times New Roman" pitchFamily="-105" charset="0"/>
              <a:cs typeface="Times New Roman" pitchFamily="-105" charset="0"/>
            </a:endParaRPr>
          </a:p>
        </p:txBody>
      </p:sp>
      <p:sp>
        <p:nvSpPr>
          <p:cNvPr id="21520" name="Rectangle 18"/>
          <p:cNvSpPr>
            <a:spLocks noChangeArrowheads="1"/>
          </p:cNvSpPr>
          <p:nvPr/>
        </p:nvSpPr>
        <p:spPr bwMode="auto">
          <a:xfrm>
            <a:off x="1990725" y="4354513"/>
            <a:ext cx="1973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err="1">
                <a:solidFill>
                  <a:schemeClr val="bg1">
                    <a:lumMod val="65000"/>
                  </a:schemeClr>
                </a:solidFill>
                <a:latin typeface="Times New Roman" pitchFamily="-105" charset="0"/>
                <a:cs typeface="Times New Roman" pitchFamily="-105" charset="0"/>
              </a:rPr>
              <a:t>Plantaris</a:t>
            </a:r>
            <a:endParaRPr lang="en-US" altLang="en-US" sz="1200" dirty="0">
              <a:solidFill>
                <a:schemeClr val="bg1">
                  <a:lumMod val="65000"/>
                </a:schemeClr>
              </a:solidFill>
              <a:latin typeface="Times New Roman" pitchFamily="-105" charset="0"/>
              <a:cs typeface="Times New Roman" pitchFamily="-105" charset="0"/>
            </a:endParaRPr>
          </a:p>
        </p:txBody>
      </p:sp>
      <p:sp>
        <p:nvSpPr>
          <p:cNvPr id="21521" name="Rectangle 19"/>
          <p:cNvSpPr>
            <a:spLocks noChangeArrowheads="1"/>
          </p:cNvSpPr>
          <p:nvPr/>
        </p:nvSpPr>
        <p:spPr bwMode="auto">
          <a:xfrm>
            <a:off x="1990725" y="4641850"/>
            <a:ext cx="1973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Gastrocnemius</a:t>
            </a:r>
          </a:p>
        </p:txBody>
      </p:sp>
      <p:sp>
        <p:nvSpPr>
          <p:cNvPr id="21522" name="Rectangle 20"/>
          <p:cNvSpPr>
            <a:spLocks noChangeArrowheads="1"/>
          </p:cNvSpPr>
          <p:nvPr/>
        </p:nvSpPr>
        <p:spPr bwMode="auto">
          <a:xfrm>
            <a:off x="1990725" y="5745163"/>
            <a:ext cx="12874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Calcaneal</a:t>
            </a:r>
          </a:p>
          <a:p>
            <a:r>
              <a:rPr lang="en-US" altLang="en-US" sz="1200">
                <a:latin typeface="Times New Roman" pitchFamily="-105" charset="0"/>
                <a:cs typeface="Times New Roman" pitchFamily="-105" charset="0"/>
              </a:rPr>
              <a:t>(Achilles) tendon</a:t>
            </a:r>
          </a:p>
        </p:txBody>
      </p:sp>
      <p:sp>
        <p:nvSpPr>
          <p:cNvPr id="21523" name="Rectangle 21"/>
          <p:cNvSpPr>
            <a:spLocks noChangeArrowheads="1"/>
          </p:cNvSpPr>
          <p:nvPr/>
        </p:nvSpPr>
        <p:spPr bwMode="auto">
          <a:xfrm>
            <a:off x="6230938" y="6056313"/>
            <a:ext cx="197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Soleus</a:t>
            </a:r>
          </a:p>
        </p:txBody>
      </p:sp>
      <p:sp>
        <p:nvSpPr>
          <p:cNvPr id="21524" name="Rectangle 22"/>
          <p:cNvSpPr>
            <a:spLocks noChangeArrowheads="1"/>
          </p:cNvSpPr>
          <p:nvPr/>
        </p:nvSpPr>
        <p:spPr bwMode="auto">
          <a:xfrm>
            <a:off x="6230938" y="923925"/>
            <a:ext cx="197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Infraspinatus</a:t>
            </a:r>
          </a:p>
        </p:txBody>
      </p:sp>
      <p:sp>
        <p:nvSpPr>
          <p:cNvPr id="21525" name="Rectangle 23"/>
          <p:cNvSpPr>
            <a:spLocks noChangeArrowheads="1"/>
          </p:cNvSpPr>
          <p:nvPr/>
        </p:nvSpPr>
        <p:spPr bwMode="auto">
          <a:xfrm>
            <a:off x="6230938" y="1211263"/>
            <a:ext cx="197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err="1">
                <a:solidFill>
                  <a:schemeClr val="bg1">
                    <a:lumMod val="65000"/>
                  </a:schemeClr>
                </a:solidFill>
                <a:latin typeface="Times New Roman" pitchFamily="-105" charset="0"/>
                <a:cs typeface="Times New Roman" pitchFamily="-105" charset="0"/>
              </a:rPr>
              <a:t>Teres</a:t>
            </a:r>
            <a:r>
              <a:rPr lang="en-US" altLang="en-US" sz="1200" dirty="0">
                <a:solidFill>
                  <a:schemeClr val="bg1">
                    <a:lumMod val="65000"/>
                  </a:schemeClr>
                </a:solidFill>
                <a:latin typeface="Times New Roman" pitchFamily="-105" charset="0"/>
                <a:cs typeface="Times New Roman" pitchFamily="-105" charset="0"/>
              </a:rPr>
              <a:t> minor</a:t>
            </a:r>
          </a:p>
        </p:txBody>
      </p:sp>
      <p:sp>
        <p:nvSpPr>
          <p:cNvPr id="21526" name="Rectangle 24"/>
          <p:cNvSpPr>
            <a:spLocks noChangeArrowheads="1"/>
          </p:cNvSpPr>
          <p:nvPr/>
        </p:nvSpPr>
        <p:spPr bwMode="auto">
          <a:xfrm>
            <a:off x="6230938" y="1489075"/>
            <a:ext cx="197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Teres major</a:t>
            </a:r>
          </a:p>
        </p:txBody>
      </p:sp>
      <p:sp>
        <p:nvSpPr>
          <p:cNvPr id="21527" name="Rectangle 25"/>
          <p:cNvSpPr>
            <a:spLocks noChangeArrowheads="1"/>
          </p:cNvSpPr>
          <p:nvPr/>
        </p:nvSpPr>
        <p:spPr bwMode="auto">
          <a:xfrm>
            <a:off x="6230938" y="1854200"/>
            <a:ext cx="197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Latissimus dorsi</a:t>
            </a:r>
          </a:p>
        </p:txBody>
      </p:sp>
      <p:sp>
        <p:nvSpPr>
          <p:cNvPr id="21528" name="Rectangle 26"/>
          <p:cNvSpPr>
            <a:spLocks noChangeArrowheads="1"/>
          </p:cNvSpPr>
          <p:nvPr/>
        </p:nvSpPr>
        <p:spPr bwMode="auto">
          <a:xfrm>
            <a:off x="6230938" y="2141538"/>
            <a:ext cx="197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Brachioradialis</a:t>
            </a:r>
          </a:p>
        </p:txBody>
      </p:sp>
      <p:sp>
        <p:nvSpPr>
          <p:cNvPr id="21529" name="Rectangle 27"/>
          <p:cNvSpPr>
            <a:spLocks noChangeArrowheads="1"/>
          </p:cNvSpPr>
          <p:nvPr/>
        </p:nvSpPr>
        <p:spPr bwMode="auto">
          <a:xfrm>
            <a:off x="6230938" y="2419350"/>
            <a:ext cx="24368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a:solidFill>
                  <a:schemeClr val="bg1">
                    <a:lumMod val="65000"/>
                  </a:schemeClr>
                </a:solidFill>
                <a:latin typeface="Times New Roman" pitchFamily="-105" charset="0"/>
                <a:cs typeface="Times New Roman" pitchFamily="-105" charset="0"/>
              </a:rPr>
              <a:t>Extensor carpi </a:t>
            </a:r>
            <a:r>
              <a:rPr lang="en-US" altLang="en-US" sz="1200" dirty="0" err="1">
                <a:solidFill>
                  <a:schemeClr val="bg1">
                    <a:lumMod val="65000"/>
                  </a:schemeClr>
                </a:solidFill>
                <a:latin typeface="Times New Roman" pitchFamily="-105" charset="0"/>
                <a:cs typeface="Times New Roman" pitchFamily="-105" charset="0"/>
              </a:rPr>
              <a:t>radialis</a:t>
            </a:r>
            <a:r>
              <a:rPr lang="en-US" altLang="en-US" sz="1200" dirty="0">
                <a:solidFill>
                  <a:schemeClr val="bg1">
                    <a:lumMod val="65000"/>
                  </a:schemeClr>
                </a:solidFill>
                <a:latin typeface="Times New Roman" pitchFamily="-105" charset="0"/>
                <a:cs typeface="Times New Roman" pitchFamily="-105" charset="0"/>
              </a:rPr>
              <a:t> </a:t>
            </a:r>
            <a:r>
              <a:rPr lang="en-US" altLang="en-US" sz="1200" dirty="0" err="1">
                <a:solidFill>
                  <a:schemeClr val="bg1">
                    <a:lumMod val="65000"/>
                  </a:schemeClr>
                </a:solidFill>
                <a:latin typeface="Times New Roman" pitchFamily="-105" charset="0"/>
                <a:cs typeface="Times New Roman" pitchFamily="-105" charset="0"/>
              </a:rPr>
              <a:t>longus</a:t>
            </a:r>
            <a:endParaRPr lang="en-US" altLang="en-US" sz="1200" dirty="0">
              <a:solidFill>
                <a:schemeClr val="bg1">
                  <a:lumMod val="65000"/>
                </a:schemeClr>
              </a:solidFill>
              <a:latin typeface="Times New Roman" pitchFamily="-105" charset="0"/>
              <a:cs typeface="Times New Roman" pitchFamily="-105" charset="0"/>
            </a:endParaRPr>
          </a:p>
        </p:txBody>
      </p:sp>
      <p:sp>
        <p:nvSpPr>
          <p:cNvPr id="21530" name="Rectangle 28"/>
          <p:cNvSpPr>
            <a:spLocks noChangeArrowheads="1"/>
          </p:cNvSpPr>
          <p:nvPr/>
        </p:nvSpPr>
        <p:spPr bwMode="auto">
          <a:xfrm>
            <a:off x="6230938" y="2698750"/>
            <a:ext cx="197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External oblique</a:t>
            </a:r>
          </a:p>
        </p:txBody>
      </p:sp>
      <p:sp>
        <p:nvSpPr>
          <p:cNvPr id="21531" name="Rectangle 29"/>
          <p:cNvSpPr>
            <a:spLocks noChangeArrowheads="1"/>
          </p:cNvSpPr>
          <p:nvPr/>
        </p:nvSpPr>
        <p:spPr bwMode="auto">
          <a:xfrm>
            <a:off x="6230938" y="2978150"/>
            <a:ext cx="197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a:solidFill>
                  <a:schemeClr val="bg1">
                    <a:lumMod val="65000"/>
                  </a:schemeClr>
                </a:solidFill>
                <a:latin typeface="Times New Roman" pitchFamily="-105" charset="0"/>
                <a:cs typeface="Times New Roman" pitchFamily="-105" charset="0"/>
              </a:rPr>
              <a:t>Flexor carpi </a:t>
            </a:r>
            <a:r>
              <a:rPr lang="en-US" altLang="en-US" sz="1200" dirty="0" err="1">
                <a:solidFill>
                  <a:schemeClr val="bg1">
                    <a:lumMod val="65000"/>
                  </a:schemeClr>
                </a:solidFill>
                <a:latin typeface="Times New Roman" pitchFamily="-105" charset="0"/>
                <a:cs typeface="Times New Roman" pitchFamily="-105" charset="0"/>
              </a:rPr>
              <a:t>ulnaris</a:t>
            </a:r>
            <a:endParaRPr lang="en-US" altLang="en-US" sz="1200" dirty="0">
              <a:solidFill>
                <a:schemeClr val="bg1">
                  <a:lumMod val="65000"/>
                </a:schemeClr>
              </a:solidFill>
              <a:latin typeface="Times New Roman" pitchFamily="-105" charset="0"/>
              <a:cs typeface="Times New Roman" pitchFamily="-105" charset="0"/>
            </a:endParaRPr>
          </a:p>
        </p:txBody>
      </p:sp>
      <p:sp>
        <p:nvSpPr>
          <p:cNvPr id="21532" name="Rectangle 30"/>
          <p:cNvSpPr>
            <a:spLocks noChangeArrowheads="1"/>
          </p:cNvSpPr>
          <p:nvPr/>
        </p:nvSpPr>
        <p:spPr bwMode="auto">
          <a:xfrm>
            <a:off x="6230938" y="3273425"/>
            <a:ext cx="197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Gluteus medius</a:t>
            </a:r>
          </a:p>
        </p:txBody>
      </p:sp>
      <p:sp>
        <p:nvSpPr>
          <p:cNvPr id="21533" name="Rectangle 31"/>
          <p:cNvSpPr>
            <a:spLocks noChangeArrowheads="1"/>
          </p:cNvSpPr>
          <p:nvPr/>
        </p:nvSpPr>
        <p:spPr bwMode="auto">
          <a:xfrm>
            <a:off x="6230938" y="3641725"/>
            <a:ext cx="197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Gluteus maximus</a:t>
            </a:r>
          </a:p>
        </p:txBody>
      </p:sp>
      <p:sp>
        <p:nvSpPr>
          <p:cNvPr id="21534" name="Rectangle 32"/>
          <p:cNvSpPr>
            <a:spLocks noChangeArrowheads="1"/>
          </p:cNvSpPr>
          <p:nvPr/>
        </p:nvSpPr>
        <p:spPr bwMode="auto">
          <a:xfrm>
            <a:off x="6230938" y="3913188"/>
            <a:ext cx="197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Gracilis</a:t>
            </a:r>
          </a:p>
        </p:txBody>
      </p:sp>
      <p:sp>
        <p:nvSpPr>
          <p:cNvPr id="21535" name="Rectangle 33"/>
          <p:cNvSpPr>
            <a:spLocks noChangeArrowheads="1"/>
          </p:cNvSpPr>
          <p:nvPr/>
        </p:nvSpPr>
        <p:spPr bwMode="auto">
          <a:xfrm>
            <a:off x="6230938" y="4183063"/>
            <a:ext cx="197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a:solidFill>
                  <a:schemeClr val="bg1">
                    <a:lumMod val="65000"/>
                  </a:schemeClr>
                </a:solidFill>
                <a:latin typeface="Times New Roman" pitchFamily="-105" charset="0"/>
                <a:cs typeface="Times New Roman" pitchFamily="-105" charset="0"/>
              </a:rPr>
              <a:t>Adductor </a:t>
            </a:r>
            <a:r>
              <a:rPr lang="en-US" altLang="en-US" sz="1200" dirty="0" err="1">
                <a:solidFill>
                  <a:schemeClr val="bg1">
                    <a:lumMod val="65000"/>
                  </a:schemeClr>
                </a:solidFill>
                <a:latin typeface="Times New Roman" pitchFamily="-105" charset="0"/>
                <a:cs typeface="Times New Roman" pitchFamily="-105" charset="0"/>
              </a:rPr>
              <a:t>magnus</a:t>
            </a:r>
            <a:endParaRPr lang="en-US" altLang="en-US" sz="1200" dirty="0">
              <a:solidFill>
                <a:schemeClr val="bg1">
                  <a:lumMod val="65000"/>
                </a:schemeClr>
              </a:solidFill>
              <a:latin typeface="Times New Roman" pitchFamily="-105" charset="0"/>
              <a:cs typeface="Times New Roman" pitchFamily="-105" charset="0"/>
            </a:endParaRPr>
          </a:p>
        </p:txBody>
      </p:sp>
      <p:sp>
        <p:nvSpPr>
          <p:cNvPr id="21536" name="Rectangle 34"/>
          <p:cNvSpPr>
            <a:spLocks noChangeArrowheads="1"/>
          </p:cNvSpPr>
          <p:nvPr/>
        </p:nvSpPr>
        <p:spPr bwMode="auto">
          <a:xfrm>
            <a:off x="6230938" y="4446588"/>
            <a:ext cx="197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Semitendinosus</a:t>
            </a:r>
          </a:p>
        </p:txBody>
      </p:sp>
      <p:sp>
        <p:nvSpPr>
          <p:cNvPr id="21537" name="Rectangle 35"/>
          <p:cNvSpPr>
            <a:spLocks noChangeArrowheads="1"/>
          </p:cNvSpPr>
          <p:nvPr/>
        </p:nvSpPr>
        <p:spPr bwMode="auto">
          <a:xfrm>
            <a:off x="6230938" y="4710113"/>
            <a:ext cx="197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Biceps femoris</a:t>
            </a:r>
          </a:p>
        </p:txBody>
      </p:sp>
      <p:sp>
        <p:nvSpPr>
          <p:cNvPr id="21538" name="Rectangle 36"/>
          <p:cNvSpPr>
            <a:spLocks noChangeArrowheads="1"/>
          </p:cNvSpPr>
          <p:nvPr/>
        </p:nvSpPr>
        <p:spPr bwMode="auto">
          <a:xfrm>
            <a:off x="6230938" y="4973638"/>
            <a:ext cx="197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err="1">
                <a:solidFill>
                  <a:schemeClr val="bg1">
                    <a:lumMod val="65000"/>
                  </a:schemeClr>
                </a:solidFill>
                <a:latin typeface="Times New Roman" pitchFamily="-105" charset="0"/>
                <a:cs typeface="Times New Roman" pitchFamily="-105" charset="0"/>
              </a:rPr>
              <a:t>Iliotibial</a:t>
            </a:r>
            <a:r>
              <a:rPr lang="en-US" altLang="en-US" sz="1200" dirty="0">
                <a:solidFill>
                  <a:schemeClr val="bg1">
                    <a:lumMod val="65000"/>
                  </a:schemeClr>
                </a:solidFill>
                <a:latin typeface="Times New Roman" pitchFamily="-105" charset="0"/>
                <a:cs typeface="Times New Roman" pitchFamily="-105" charset="0"/>
              </a:rPr>
              <a:t> tract</a:t>
            </a:r>
          </a:p>
        </p:txBody>
      </p:sp>
      <p:sp>
        <p:nvSpPr>
          <p:cNvPr id="21539" name="Rectangle 37"/>
          <p:cNvSpPr>
            <a:spLocks noChangeArrowheads="1"/>
          </p:cNvSpPr>
          <p:nvPr/>
        </p:nvSpPr>
        <p:spPr bwMode="auto">
          <a:xfrm>
            <a:off x="1306513" y="3479800"/>
            <a:ext cx="197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a:solidFill>
                  <a:schemeClr val="bg1">
                    <a:lumMod val="65000"/>
                  </a:schemeClr>
                </a:solidFill>
                <a:latin typeface="Times New Roman" pitchFamily="-105" charset="0"/>
                <a:cs typeface="Times New Roman" pitchFamily="-105" charset="0"/>
              </a:rPr>
              <a:t>Extensor </a:t>
            </a:r>
            <a:r>
              <a:rPr lang="en-US" altLang="en-US" sz="1200" dirty="0" err="1">
                <a:solidFill>
                  <a:schemeClr val="bg1">
                    <a:lumMod val="65000"/>
                  </a:schemeClr>
                </a:solidFill>
                <a:latin typeface="Times New Roman" pitchFamily="-105" charset="0"/>
                <a:cs typeface="Times New Roman" pitchFamily="-105" charset="0"/>
              </a:rPr>
              <a:t>pollicis</a:t>
            </a:r>
            <a:r>
              <a:rPr lang="en-US" altLang="en-US" sz="1200" dirty="0">
                <a:solidFill>
                  <a:schemeClr val="bg1">
                    <a:lumMod val="65000"/>
                  </a:schemeClr>
                </a:solidFill>
                <a:latin typeface="Times New Roman" pitchFamily="-105" charset="0"/>
                <a:cs typeface="Times New Roman" pitchFamily="-105" charset="0"/>
              </a:rPr>
              <a:t> brevis</a:t>
            </a:r>
          </a:p>
        </p:txBody>
      </p:sp>
      <p:sp>
        <p:nvSpPr>
          <p:cNvPr id="21540" name="Rectangle 38"/>
          <p:cNvSpPr>
            <a:spLocks noChangeArrowheads="1"/>
          </p:cNvSpPr>
          <p:nvPr/>
        </p:nvSpPr>
        <p:spPr bwMode="auto">
          <a:xfrm>
            <a:off x="6230938" y="5249863"/>
            <a:ext cx="197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Semimembranosus</a:t>
            </a:r>
          </a:p>
        </p:txBody>
      </p:sp>
      <p:sp>
        <p:nvSpPr>
          <p:cNvPr id="21541" name="Rectangle 39"/>
          <p:cNvSpPr>
            <a:spLocks noChangeArrowheads="1"/>
          </p:cNvSpPr>
          <p:nvPr/>
        </p:nvSpPr>
        <p:spPr bwMode="auto">
          <a:xfrm>
            <a:off x="6230938" y="5505450"/>
            <a:ext cx="197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dirty="0">
                <a:solidFill>
                  <a:schemeClr val="bg1">
                    <a:lumMod val="65000"/>
                  </a:schemeClr>
                </a:solidFill>
                <a:latin typeface="Times New Roman" pitchFamily="-105" charset="0"/>
                <a:cs typeface="Times New Roman" pitchFamily="-105" charset="0"/>
              </a:rPr>
              <a:t>Popliteal fossa</a:t>
            </a:r>
          </a:p>
        </p:txBody>
      </p:sp>
      <p:sp>
        <p:nvSpPr>
          <p:cNvPr id="21542" name="Rectangle 40"/>
          <p:cNvSpPr>
            <a:spLocks noChangeArrowheads="1"/>
          </p:cNvSpPr>
          <p:nvPr/>
        </p:nvSpPr>
        <p:spPr bwMode="auto">
          <a:xfrm>
            <a:off x="6230938" y="5800725"/>
            <a:ext cx="1973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105" charset="-128"/>
              </a:defRPr>
            </a:lvl1pPr>
            <a:lvl2pPr marL="37931725" indent="-37474525">
              <a:defRPr sz="2400">
                <a:solidFill>
                  <a:schemeClr val="tx1"/>
                </a:solidFill>
                <a:latin typeface="Times" charset="0"/>
                <a:ea typeface="ＭＳ Ｐゴシック" pitchFamily="-105" charset="-128"/>
              </a:defRPr>
            </a:lvl2pPr>
            <a:lvl3pPr>
              <a:defRPr sz="2400">
                <a:solidFill>
                  <a:schemeClr val="tx1"/>
                </a:solidFill>
                <a:latin typeface="Times" charset="0"/>
                <a:ea typeface="ＭＳ Ｐゴシック" pitchFamily="-105" charset="-128"/>
              </a:defRPr>
            </a:lvl3pPr>
            <a:lvl4pPr>
              <a:defRPr sz="2400">
                <a:solidFill>
                  <a:schemeClr val="tx1"/>
                </a:solidFill>
                <a:latin typeface="Times" charset="0"/>
                <a:ea typeface="ＭＳ Ｐゴシック" pitchFamily="-105" charset="-128"/>
              </a:defRPr>
            </a:lvl4pPr>
            <a:lvl5pPr>
              <a:defRPr sz="2400">
                <a:solidFill>
                  <a:schemeClr val="tx1"/>
                </a:solidFill>
                <a:latin typeface="Times" charset="0"/>
                <a:ea typeface="ＭＳ Ｐゴシック" pitchFamily="-105" charset="-128"/>
              </a:defRPr>
            </a:lvl5pPr>
            <a:lvl6pPr marL="457200" eaLnBrk="0" fontAlgn="base" hangingPunct="0">
              <a:spcBef>
                <a:spcPct val="0"/>
              </a:spcBef>
              <a:spcAft>
                <a:spcPct val="0"/>
              </a:spcAft>
              <a:defRPr sz="2400">
                <a:solidFill>
                  <a:schemeClr val="tx1"/>
                </a:solidFill>
                <a:latin typeface="Times" charset="0"/>
                <a:ea typeface="ＭＳ Ｐゴシック" pitchFamily="-105" charset="-128"/>
              </a:defRPr>
            </a:lvl6pPr>
            <a:lvl7pPr marL="914400" eaLnBrk="0" fontAlgn="base" hangingPunct="0">
              <a:spcBef>
                <a:spcPct val="0"/>
              </a:spcBef>
              <a:spcAft>
                <a:spcPct val="0"/>
              </a:spcAft>
              <a:defRPr sz="2400">
                <a:solidFill>
                  <a:schemeClr val="tx1"/>
                </a:solidFill>
                <a:latin typeface="Times" charset="0"/>
                <a:ea typeface="ＭＳ Ｐゴシック" pitchFamily="-105" charset="-128"/>
              </a:defRPr>
            </a:lvl7pPr>
            <a:lvl8pPr marL="1371600" eaLnBrk="0" fontAlgn="base" hangingPunct="0">
              <a:spcBef>
                <a:spcPct val="0"/>
              </a:spcBef>
              <a:spcAft>
                <a:spcPct val="0"/>
              </a:spcAft>
              <a:defRPr sz="2400">
                <a:solidFill>
                  <a:schemeClr val="tx1"/>
                </a:solidFill>
                <a:latin typeface="Times" charset="0"/>
                <a:ea typeface="ＭＳ Ｐゴシック" pitchFamily="-105" charset="-128"/>
              </a:defRPr>
            </a:lvl8pPr>
            <a:lvl9pPr marL="1828800" eaLnBrk="0" fontAlgn="base" hangingPunct="0">
              <a:spcBef>
                <a:spcPct val="0"/>
              </a:spcBef>
              <a:spcAft>
                <a:spcPct val="0"/>
              </a:spcAft>
              <a:defRPr sz="2400">
                <a:solidFill>
                  <a:schemeClr val="tx1"/>
                </a:solidFill>
                <a:latin typeface="Times" charset="0"/>
                <a:ea typeface="ＭＳ Ｐゴシック" pitchFamily="-105" charset="-128"/>
              </a:defRPr>
            </a:lvl9pPr>
          </a:lstStyle>
          <a:p>
            <a:r>
              <a:rPr lang="en-US" altLang="en-US" sz="1200">
                <a:latin typeface="Times New Roman" pitchFamily="-105" charset="0"/>
                <a:cs typeface="Times New Roman" pitchFamily="-105" charset="0"/>
              </a:rPr>
              <a:t>Sartorius</a:t>
            </a:r>
          </a:p>
        </p:txBody>
      </p:sp>
      <p:cxnSp>
        <p:nvCxnSpPr>
          <p:cNvPr id="43" name="Straight Connector 42"/>
          <p:cNvCxnSpPr>
            <a:cxnSpLocks noChangeShapeType="1"/>
          </p:cNvCxnSpPr>
          <p:nvPr/>
        </p:nvCxnSpPr>
        <p:spPr bwMode="auto">
          <a:xfrm>
            <a:off x="4079875" y="711200"/>
            <a:ext cx="373063" cy="34925"/>
          </a:xfrm>
          <a:prstGeom prst="line">
            <a:avLst/>
          </a:prstGeom>
          <a:noFill/>
          <a:ln w="15875">
            <a:solidFill>
              <a:schemeClr val="tx1"/>
            </a:solidFill>
            <a:round/>
            <a:headEnd/>
            <a:tailEnd/>
          </a:ln>
          <a:effectLst>
            <a:outerShdw blurRad="25400" dist="12700" dir="5219916" rotWithShape="0">
              <a:schemeClr val="bg1"/>
            </a:outerShdw>
          </a:effectLst>
        </p:spPr>
      </p:cxnSp>
      <p:cxnSp>
        <p:nvCxnSpPr>
          <p:cNvPr id="45" name="Straight Connector 44"/>
          <p:cNvCxnSpPr>
            <a:cxnSpLocks noChangeShapeType="1"/>
          </p:cNvCxnSpPr>
          <p:nvPr/>
        </p:nvCxnSpPr>
        <p:spPr bwMode="auto">
          <a:xfrm flipV="1">
            <a:off x="3319463" y="904875"/>
            <a:ext cx="1125537" cy="93663"/>
          </a:xfrm>
          <a:prstGeom prst="line">
            <a:avLst/>
          </a:prstGeom>
          <a:noFill/>
          <a:ln w="15875">
            <a:solidFill>
              <a:schemeClr val="tx1"/>
            </a:solidFill>
            <a:round/>
            <a:headEnd/>
            <a:tailEnd/>
          </a:ln>
          <a:effectLst>
            <a:outerShdw blurRad="25400" dist="12700" dir="14700049" rotWithShape="0">
              <a:schemeClr val="bg1"/>
            </a:outerShdw>
          </a:effectLst>
        </p:spPr>
      </p:cxnSp>
      <p:cxnSp>
        <p:nvCxnSpPr>
          <p:cNvPr id="47" name="Straight Connector 46"/>
          <p:cNvCxnSpPr>
            <a:cxnSpLocks noChangeShapeType="1"/>
          </p:cNvCxnSpPr>
          <p:nvPr/>
        </p:nvCxnSpPr>
        <p:spPr bwMode="auto">
          <a:xfrm flipV="1">
            <a:off x="2654300" y="1198563"/>
            <a:ext cx="1751013" cy="88900"/>
          </a:xfrm>
          <a:prstGeom prst="line">
            <a:avLst/>
          </a:prstGeom>
          <a:noFill/>
          <a:ln w="15875">
            <a:solidFill>
              <a:schemeClr val="tx1"/>
            </a:solidFill>
            <a:round/>
            <a:headEnd/>
            <a:tailEnd/>
          </a:ln>
          <a:effectLst>
            <a:outerShdw blurRad="25400" dist="12700" dir="14700049" rotWithShape="0">
              <a:schemeClr val="bg1"/>
            </a:outerShdw>
          </a:effectLst>
        </p:spPr>
      </p:cxnSp>
      <p:cxnSp>
        <p:nvCxnSpPr>
          <p:cNvPr id="49" name="Straight Connector 48"/>
          <p:cNvCxnSpPr>
            <a:cxnSpLocks noChangeShapeType="1"/>
          </p:cNvCxnSpPr>
          <p:nvPr/>
        </p:nvCxnSpPr>
        <p:spPr bwMode="auto">
          <a:xfrm flipV="1">
            <a:off x="2481263" y="1444625"/>
            <a:ext cx="1543050" cy="138113"/>
          </a:xfrm>
          <a:prstGeom prst="line">
            <a:avLst/>
          </a:prstGeom>
          <a:noFill/>
          <a:ln w="15875">
            <a:solidFill>
              <a:schemeClr val="tx1"/>
            </a:solidFill>
            <a:round/>
            <a:headEnd/>
            <a:tailEnd/>
          </a:ln>
          <a:effectLst>
            <a:outerShdw blurRad="25400" dist="12700" dir="14700049" rotWithShape="0">
              <a:schemeClr val="bg1"/>
            </a:outerShdw>
          </a:effectLst>
        </p:spPr>
      </p:cxnSp>
      <p:cxnSp>
        <p:nvCxnSpPr>
          <p:cNvPr id="51" name="Straight Connector 50"/>
          <p:cNvCxnSpPr>
            <a:cxnSpLocks noChangeShapeType="1"/>
          </p:cNvCxnSpPr>
          <p:nvPr/>
        </p:nvCxnSpPr>
        <p:spPr bwMode="auto">
          <a:xfrm>
            <a:off x="2395538" y="1860550"/>
            <a:ext cx="1604962" cy="100013"/>
          </a:xfrm>
          <a:prstGeom prst="line">
            <a:avLst/>
          </a:prstGeom>
          <a:noFill/>
          <a:ln w="15875">
            <a:solidFill>
              <a:schemeClr val="tx1"/>
            </a:solidFill>
            <a:round/>
            <a:headEnd/>
            <a:tailEnd/>
          </a:ln>
          <a:effectLst>
            <a:outerShdw blurRad="25400" dist="12700" dir="4859940" rotWithShape="0">
              <a:schemeClr val="bg1"/>
            </a:outerShdw>
          </a:effectLst>
        </p:spPr>
      </p:cxnSp>
      <p:cxnSp>
        <p:nvCxnSpPr>
          <p:cNvPr id="53" name="Straight Connector 52"/>
          <p:cNvCxnSpPr>
            <a:cxnSpLocks noChangeShapeType="1"/>
          </p:cNvCxnSpPr>
          <p:nvPr/>
        </p:nvCxnSpPr>
        <p:spPr bwMode="auto">
          <a:xfrm>
            <a:off x="2047875" y="2093913"/>
            <a:ext cx="1762125" cy="398462"/>
          </a:xfrm>
          <a:prstGeom prst="line">
            <a:avLst/>
          </a:prstGeom>
          <a:noFill/>
          <a:ln w="15875">
            <a:solidFill>
              <a:schemeClr val="tx1"/>
            </a:solidFill>
            <a:round/>
            <a:headEnd/>
            <a:tailEnd/>
          </a:ln>
          <a:effectLst>
            <a:outerShdw blurRad="25400" dist="12700" dir="4859940" rotWithShape="0">
              <a:schemeClr val="bg1"/>
            </a:outerShdw>
          </a:effectLst>
        </p:spPr>
      </p:cxnSp>
      <p:cxnSp>
        <p:nvCxnSpPr>
          <p:cNvPr id="55" name="Straight Connector 54"/>
          <p:cNvCxnSpPr>
            <a:cxnSpLocks noChangeShapeType="1"/>
          </p:cNvCxnSpPr>
          <p:nvPr/>
        </p:nvCxnSpPr>
        <p:spPr bwMode="auto">
          <a:xfrm flipV="1">
            <a:off x="4976813" y="1096963"/>
            <a:ext cx="1271587" cy="411162"/>
          </a:xfrm>
          <a:prstGeom prst="line">
            <a:avLst/>
          </a:prstGeom>
          <a:noFill/>
          <a:ln w="15875">
            <a:solidFill>
              <a:schemeClr val="tx1"/>
            </a:solidFill>
            <a:round/>
            <a:headEnd/>
            <a:tailEnd/>
          </a:ln>
          <a:effectLst>
            <a:outerShdw blurRad="25400" dist="12700" dir="14700049" rotWithShape="0">
              <a:schemeClr val="bg1"/>
            </a:outerShdw>
          </a:effectLst>
        </p:spPr>
      </p:cxnSp>
      <p:cxnSp>
        <p:nvCxnSpPr>
          <p:cNvPr id="57" name="Straight Connector 56"/>
          <p:cNvCxnSpPr>
            <a:cxnSpLocks noChangeShapeType="1"/>
          </p:cNvCxnSpPr>
          <p:nvPr/>
        </p:nvCxnSpPr>
        <p:spPr bwMode="auto">
          <a:xfrm flipV="1">
            <a:off x="5151438" y="1376363"/>
            <a:ext cx="1116012" cy="219075"/>
          </a:xfrm>
          <a:prstGeom prst="line">
            <a:avLst/>
          </a:prstGeom>
          <a:noFill/>
          <a:ln w="15875">
            <a:solidFill>
              <a:schemeClr val="tx1"/>
            </a:solidFill>
            <a:round/>
            <a:headEnd/>
            <a:tailEnd/>
          </a:ln>
          <a:effectLst>
            <a:outerShdw blurRad="25400" dist="12700" dir="14700049" rotWithShape="0">
              <a:schemeClr val="bg1"/>
            </a:outerShdw>
          </a:effectLst>
        </p:spPr>
      </p:cxnSp>
      <p:cxnSp>
        <p:nvCxnSpPr>
          <p:cNvPr id="59" name="Straight Connector 58"/>
          <p:cNvCxnSpPr>
            <a:cxnSpLocks noChangeShapeType="1"/>
          </p:cNvCxnSpPr>
          <p:nvPr/>
        </p:nvCxnSpPr>
        <p:spPr bwMode="auto">
          <a:xfrm flipV="1">
            <a:off x="5072063" y="1655763"/>
            <a:ext cx="1179512" cy="98425"/>
          </a:xfrm>
          <a:prstGeom prst="line">
            <a:avLst/>
          </a:prstGeom>
          <a:noFill/>
          <a:ln w="15875">
            <a:solidFill>
              <a:schemeClr val="tx1"/>
            </a:solidFill>
            <a:round/>
            <a:headEnd/>
            <a:tailEnd/>
          </a:ln>
          <a:effectLst>
            <a:outerShdw blurRad="25400" dist="12700" dir="14700049" rotWithShape="0">
              <a:schemeClr val="bg1"/>
            </a:outerShdw>
          </a:effectLst>
        </p:spPr>
      </p:cxnSp>
      <p:cxnSp>
        <p:nvCxnSpPr>
          <p:cNvPr id="61" name="Straight Connector 60"/>
          <p:cNvCxnSpPr>
            <a:cxnSpLocks noChangeShapeType="1"/>
          </p:cNvCxnSpPr>
          <p:nvPr/>
        </p:nvCxnSpPr>
        <p:spPr bwMode="auto">
          <a:xfrm flipV="1">
            <a:off x="5000625" y="2014538"/>
            <a:ext cx="1243013" cy="41275"/>
          </a:xfrm>
          <a:prstGeom prst="line">
            <a:avLst/>
          </a:prstGeom>
          <a:noFill/>
          <a:ln w="15875">
            <a:solidFill>
              <a:schemeClr val="tx1"/>
            </a:solidFill>
            <a:round/>
            <a:headEnd/>
            <a:tailEnd/>
          </a:ln>
          <a:effectLst>
            <a:outerShdw blurRad="25400" dist="12700" dir="14700049" rotWithShape="0">
              <a:schemeClr val="bg1"/>
            </a:outerShdw>
          </a:effectLst>
        </p:spPr>
      </p:cxnSp>
      <p:cxnSp>
        <p:nvCxnSpPr>
          <p:cNvPr id="63" name="Straight Connector 62"/>
          <p:cNvCxnSpPr>
            <a:cxnSpLocks noChangeShapeType="1"/>
          </p:cNvCxnSpPr>
          <p:nvPr/>
        </p:nvCxnSpPr>
        <p:spPr bwMode="auto">
          <a:xfrm flipV="1">
            <a:off x="5445125" y="2293938"/>
            <a:ext cx="766763" cy="39687"/>
          </a:xfrm>
          <a:prstGeom prst="line">
            <a:avLst/>
          </a:prstGeom>
          <a:noFill/>
          <a:ln w="15875">
            <a:solidFill>
              <a:schemeClr val="tx1"/>
            </a:solidFill>
            <a:round/>
            <a:headEnd/>
            <a:tailEnd/>
          </a:ln>
          <a:effectLst>
            <a:outerShdw blurRad="25400" dist="12700" dir="14700049" rotWithShape="0">
              <a:schemeClr val="bg1"/>
            </a:outerShdw>
          </a:effectLst>
        </p:spPr>
      </p:cxnSp>
      <p:cxnSp>
        <p:nvCxnSpPr>
          <p:cNvPr id="66" name="Straight Connector 65"/>
          <p:cNvCxnSpPr>
            <a:cxnSpLocks noChangeShapeType="1"/>
          </p:cNvCxnSpPr>
          <p:nvPr/>
        </p:nvCxnSpPr>
        <p:spPr bwMode="auto">
          <a:xfrm>
            <a:off x="5556250" y="2484438"/>
            <a:ext cx="703263" cy="96837"/>
          </a:xfrm>
          <a:prstGeom prst="line">
            <a:avLst/>
          </a:prstGeom>
          <a:noFill/>
          <a:ln w="15875">
            <a:solidFill>
              <a:schemeClr val="tx1"/>
            </a:solidFill>
            <a:round/>
            <a:headEnd/>
            <a:tailEnd/>
          </a:ln>
          <a:effectLst>
            <a:outerShdw blurRad="25400" dist="12700" dir="14700049" rotWithShape="0">
              <a:schemeClr val="bg1"/>
            </a:outerShdw>
          </a:effectLst>
        </p:spPr>
      </p:cxnSp>
      <p:cxnSp>
        <p:nvCxnSpPr>
          <p:cNvPr id="71" name="Straight Connector 70"/>
          <p:cNvCxnSpPr>
            <a:cxnSpLocks noChangeShapeType="1"/>
          </p:cNvCxnSpPr>
          <p:nvPr/>
        </p:nvCxnSpPr>
        <p:spPr bwMode="auto">
          <a:xfrm>
            <a:off x="5095875" y="2619375"/>
            <a:ext cx="1181100" cy="217488"/>
          </a:xfrm>
          <a:prstGeom prst="line">
            <a:avLst/>
          </a:prstGeom>
          <a:noFill/>
          <a:ln w="15875">
            <a:solidFill>
              <a:schemeClr val="tx1"/>
            </a:solidFill>
            <a:round/>
            <a:headEnd/>
            <a:tailEnd/>
          </a:ln>
          <a:effectLst>
            <a:outerShdw blurRad="25400" dist="12700" dir="5039856" rotWithShape="0">
              <a:schemeClr val="bg1"/>
            </a:outerShdw>
          </a:effectLst>
        </p:spPr>
      </p:cxnSp>
      <p:cxnSp>
        <p:nvCxnSpPr>
          <p:cNvPr id="73" name="Straight Connector 72"/>
          <p:cNvCxnSpPr>
            <a:cxnSpLocks noChangeShapeType="1"/>
          </p:cNvCxnSpPr>
          <p:nvPr/>
        </p:nvCxnSpPr>
        <p:spPr bwMode="auto">
          <a:xfrm>
            <a:off x="5397500" y="2794000"/>
            <a:ext cx="847725" cy="328613"/>
          </a:xfrm>
          <a:prstGeom prst="line">
            <a:avLst/>
          </a:prstGeom>
          <a:noFill/>
          <a:ln w="15875">
            <a:solidFill>
              <a:schemeClr val="tx1"/>
            </a:solidFill>
            <a:round/>
            <a:headEnd/>
            <a:tailEnd/>
          </a:ln>
          <a:effectLst>
            <a:outerShdw blurRad="25400" dist="12700" dir="5039856" rotWithShape="0">
              <a:schemeClr val="bg1"/>
            </a:outerShdw>
          </a:effectLst>
        </p:spPr>
      </p:cxnSp>
      <p:cxnSp>
        <p:nvCxnSpPr>
          <p:cNvPr id="75" name="Straight Connector 74"/>
          <p:cNvCxnSpPr>
            <a:cxnSpLocks noChangeShapeType="1"/>
          </p:cNvCxnSpPr>
          <p:nvPr/>
        </p:nvCxnSpPr>
        <p:spPr bwMode="auto">
          <a:xfrm>
            <a:off x="5072063" y="2897188"/>
            <a:ext cx="1182687" cy="496887"/>
          </a:xfrm>
          <a:prstGeom prst="line">
            <a:avLst/>
          </a:prstGeom>
          <a:noFill/>
          <a:ln w="15875">
            <a:solidFill>
              <a:schemeClr val="tx1"/>
            </a:solidFill>
            <a:round/>
            <a:headEnd/>
            <a:tailEnd/>
          </a:ln>
          <a:effectLst>
            <a:outerShdw blurRad="25400" dist="12700" dir="5039856" rotWithShape="0">
              <a:schemeClr val="bg1"/>
            </a:outerShdw>
          </a:effectLst>
        </p:spPr>
      </p:cxnSp>
      <p:cxnSp>
        <p:nvCxnSpPr>
          <p:cNvPr id="77" name="Straight Connector 76"/>
          <p:cNvCxnSpPr>
            <a:cxnSpLocks noChangeShapeType="1"/>
          </p:cNvCxnSpPr>
          <p:nvPr/>
        </p:nvCxnSpPr>
        <p:spPr bwMode="auto">
          <a:xfrm>
            <a:off x="3232150" y="2516188"/>
            <a:ext cx="434975" cy="119062"/>
          </a:xfrm>
          <a:prstGeom prst="line">
            <a:avLst/>
          </a:prstGeom>
          <a:noFill/>
          <a:ln w="15875">
            <a:solidFill>
              <a:schemeClr val="tx1"/>
            </a:solidFill>
            <a:round/>
            <a:headEnd/>
            <a:tailEnd/>
          </a:ln>
          <a:effectLst>
            <a:outerShdw blurRad="25400" dist="12700" dir="4859940" rotWithShape="0">
              <a:schemeClr val="bg1"/>
            </a:outerShdw>
          </a:effectLst>
        </p:spPr>
      </p:cxnSp>
      <p:cxnSp>
        <p:nvCxnSpPr>
          <p:cNvPr id="80" name="Straight Connector 79"/>
          <p:cNvCxnSpPr>
            <a:cxnSpLocks noChangeShapeType="1"/>
          </p:cNvCxnSpPr>
          <p:nvPr/>
        </p:nvCxnSpPr>
        <p:spPr bwMode="auto">
          <a:xfrm flipV="1">
            <a:off x="2646363" y="2754313"/>
            <a:ext cx="1028700" cy="33337"/>
          </a:xfrm>
          <a:prstGeom prst="line">
            <a:avLst/>
          </a:prstGeom>
          <a:noFill/>
          <a:ln w="15875">
            <a:solidFill>
              <a:schemeClr val="tx1"/>
            </a:solidFill>
            <a:round/>
            <a:headEnd/>
            <a:tailEnd/>
          </a:ln>
          <a:effectLst>
            <a:outerShdw blurRad="25400" dist="12700" dir="4859940" rotWithShape="0">
              <a:schemeClr val="bg1"/>
            </a:outerShdw>
          </a:effectLst>
        </p:spPr>
      </p:cxnSp>
      <p:cxnSp>
        <p:nvCxnSpPr>
          <p:cNvPr id="82" name="Straight Connector 81"/>
          <p:cNvCxnSpPr>
            <a:cxnSpLocks noChangeShapeType="1"/>
          </p:cNvCxnSpPr>
          <p:nvPr/>
        </p:nvCxnSpPr>
        <p:spPr bwMode="auto">
          <a:xfrm flipV="1">
            <a:off x="2790825" y="2849563"/>
            <a:ext cx="923925" cy="200025"/>
          </a:xfrm>
          <a:prstGeom prst="line">
            <a:avLst/>
          </a:prstGeom>
          <a:noFill/>
          <a:ln w="15875">
            <a:solidFill>
              <a:schemeClr val="tx1"/>
            </a:solidFill>
            <a:round/>
            <a:headEnd/>
            <a:tailEnd/>
          </a:ln>
          <a:effectLst>
            <a:outerShdw blurRad="25400" dist="12700" dir="15540090" rotWithShape="0">
              <a:schemeClr val="bg1"/>
            </a:outerShdw>
          </a:effectLst>
        </p:spPr>
      </p:cxnSp>
      <p:cxnSp>
        <p:nvCxnSpPr>
          <p:cNvPr id="84" name="Straight Connector 83"/>
          <p:cNvCxnSpPr>
            <a:cxnSpLocks noChangeShapeType="1"/>
          </p:cNvCxnSpPr>
          <p:nvPr/>
        </p:nvCxnSpPr>
        <p:spPr bwMode="auto">
          <a:xfrm flipV="1">
            <a:off x="2974975" y="3087688"/>
            <a:ext cx="596900" cy="239712"/>
          </a:xfrm>
          <a:prstGeom prst="line">
            <a:avLst/>
          </a:prstGeom>
          <a:noFill/>
          <a:ln w="15875">
            <a:solidFill>
              <a:schemeClr val="tx1"/>
            </a:solidFill>
            <a:round/>
            <a:headEnd/>
            <a:tailEnd/>
          </a:ln>
          <a:effectLst>
            <a:outerShdw blurRad="25400" dist="12700" dir="15540090" rotWithShape="0">
              <a:schemeClr val="bg1"/>
            </a:outerShdw>
          </a:effectLst>
        </p:spPr>
      </p:cxnSp>
      <p:cxnSp>
        <p:nvCxnSpPr>
          <p:cNvPr id="87" name="Straight Connector 86"/>
          <p:cNvCxnSpPr>
            <a:cxnSpLocks noChangeShapeType="1"/>
          </p:cNvCxnSpPr>
          <p:nvPr/>
        </p:nvCxnSpPr>
        <p:spPr bwMode="auto">
          <a:xfrm flipV="1">
            <a:off x="2905125" y="3190875"/>
            <a:ext cx="619125" cy="461963"/>
          </a:xfrm>
          <a:prstGeom prst="line">
            <a:avLst/>
          </a:prstGeom>
          <a:noFill/>
          <a:ln w="15875">
            <a:solidFill>
              <a:schemeClr val="tx1"/>
            </a:solidFill>
            <a:round/>
            <a:headEnd/>
            <a:tailEnd/>
          </a:ln>
          <a:effectLst>
            <a:outerShdw blurRad="25400" dist="12700" dir="15540090" rotWithShape="0">
              <a:schemeClr val="bg1"/>
            </a:outerShdw>
          </a:effectLst>
        </p:spPr>
      </p:cxnSp>
      <p:cxnSp>
        <p:nvCxnSpPr>
          <p:cNvPr id="89" name="Straight Connector 88"/>
          <p:cNvCxnSpPr>
            <a:cxnSpLocks noChangeShapeType="1"/>
          </p:cNvCxnSpPr>
          <p:nvPr/>
        </p:nvCxnSpPr>
        <p:spPr bwMode="auto">
          <a:xfrm>
            <a:off x="2684463" y="4510088"/>
            <a:ext cx="1538287" cy="141287"/>
          </a:xfrm>
          <a:prstGeom prst="line">
            <a:avLst/>
          </a:prstGeom>
          <a:noFill/>
          <a:ln w="15875">
            <a:solidFill>
              <a:schemeClr val="tx1"/>
            </a:solidFill>
            <a:round/>
            <a:headEnd/>
            <a:tailEnd/>
          </a:ln>
          <a:effectLst>
            <a:outerShdw blurRad="25400" dist="12700" dir="15540090" rotWithShape="0">
              <a:schemeClr val="bg1"/>
            </a:outerShdw>
          </a:effectLst>
        </p:spPr>
      </p:cxnSp>
      <p:cxnSp>
        <p:nvCxnSpPr>
          <p:cNvPr id="91" name="Straight Connector 90"/>
          <p:cNvCxnSpPr>
            <a:cxnSpLocks noChangeShapeType="1"/>
          </p:cNvCxnSpPr>
          <p:nvPr/>
        </p:nvCxnSpPr>
        <p:spPr bwMode="auto">
          <a:xfrm>
            <a:off x="2749550" y="5900738"/>
            <a:ext cx="1552575" cy="0"/>
          </a:xfrm>
          <a:prstGeom prst="line">
            <a:avLst/>
          </a:prstGeom>
          <a:noFill/>
          <a:ln w="15875">
            <a:solidFill>
              <a:schemeClr val="tx1"/>
            </a:solidFill>
            <a:round/>
            <a:headEnd/>
            <a:tailEnd/>
          </a:ln>
          <a:effectLst>
            <a:outerShdw blurRad="25400" dist="12700" dir="15540090" rotWithShape="0">
              <a:schemeClr val="bg1"/>
            </a:outerShdw>
          </a:effectLst>
        </p:spPr>
      </p:cxnSp>
      <p:sp>
        <p:nvSpPr>
          <p:cNvPr id="93" name="Freeform 92"/>
          <p:cNvSpPr>
            <a:spLocks noChangeArrowheads="1"/>
          </p:cNvSpPr>
          <p:nvPr/>
        </p:nvSpPr>
        <p:spPr bwMode="auto">
          <a:xfrm>
            <a:off x="3055938" y="4818063"/>
            <a:ext cx="1309687" cy="365125"/>
          </a:xfrm>
          <a:custGeom>
            <a:avLst/>
            <a:gdLst>
              <a:gd name="T0" fmla="*/ 1150937 w 1309687"/>
              <a:gd name="T1" fmla="*/ 111125 h 365125"/>
              <a:gd name="T2" fmla="*/ 0 w 1309687"/>
              <a:gd name="T3" fmla="*/ 0 h 365125"/>
              <a:gd name="T4" fmla="*/ 1309687 w 1309687"/>
              <a:gd name="T5" fmla="*/ 365125 h 365125"/>
              <a:gd name="T6" fmla="*/ 0 60000 65536"/>
              <a:gd name="T7" fmla="*/ 0 60000 65536"/>
              <a:gd name="T8" fmla="*/ 0 60000 65536"/>
              <a:gd name="T9" fmla="*/ 0 w 1309687"/>
              <a:gd name="T10" fmla="*/ 0 h 365125"/>
              <a:gd name="T11" fmla="*/ 1309687 w 1309687"/>
              <a:gd name="T12" fmla="*/ 365125 h 365125"/>
            </a:gdLst>
            <a:ahLst/>
            <a:cxnLst>
              <a:cxn ang="T6">
                <a:pos x="T0" y="T1"/>
              </a:cxn>
              <a:cxn ang="T7">
                <a:pos x="T2" y="T3"/>
              </a:cxn>
              <a:cxn ang="T8">
                <a:pos x="T4" y="T5"/>
              </a:cxn>
            </a:cxnLst>
            <a:rect l="T9" t="T10" r="T11" b="T12"/>
            <a:pathLst>
              <a:path w="1309687" h="365125">
                <a:moveTo>
                  <a:pt x="1150937" y="111125"/>
                </a:moveTo>
                <a:lnTo>
                  <a:pt x="0" y="0"/>
                </a:lnTo>
                <a:lnTo>
                  <a:pt x="1309687" y="365125"/>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New Roman"/>
              <a:ea typeface="+mn-ea"/>
              <a:cs typeface="Times New Roman"/>
            </a:endParaRPr>
          </a:p>
        </p:txBody>
      </p:sp>
      <p:cxnSp>
        <p:nvCxnSpPr>
          <p:cNvPr id="94" name="Straight Connector 93"/>
          <p:cNvCxnSpPr>
            <a:cxnSpLocks noChangeShapeType="1"/>
          </p:cNvCxnSpPr>
          <p:nvPr/>
        </p:nvCxnSpPr>
        <p:spPr bwMode="auto">
          <a:xfrm>
            <a:off x="4905375" y="3341688"/>
            <a:ext cx="1358900" cy="411162"/>
          </a:xfrm>
          <a:prstGeom prst="line">
            <a:avLst/>
          </a:prstGeom>
          <a:noFill/>
          <a:ln w="15875">
            <a:solidFill>
              <a:schemeClr val="tx1"/>
            </a:solidFill>
            <a:round/>
            <a:headEnd/>
            <a:tailEnd/>
          </a:ln>
          <a:effectLst>
            <a:outerShdw blurRad="25400" dist="12700" dir="5039856" rotWithShape="0">
              <a:schemeClr val="bg1"/>
            </a:outerShdw>
          </a:effectLst>
        </p:spPr>
      </p:cxnSp>
      <p:cxnSp>
        <p:nvCxnSpPr>
          <p:cNvPr id="96" name="Straight Connector 95"/>
          <p:cNvCxnSpPr>
            <a:cxnSpLocks noChangeShapeType="1"/>
          </p:cNvCxnSpPr>
          <p:nvPr/>
        </p:nvCxnSpPr>
        <p:spPr bwMode="auto">
          <a:xfrm>
            <a:off x="4675188" y="3683000"/>
            <a:ext cx="1573212" cy="363538"/>
          </a:xfrm>
          <a:prstGeom prst="line">
            <a:avLst/>
          </a:prstGeom>
          <a:noFill/>
          <a:ln w="15875">
            <a:solidFill>
              <a:schemeClr val="tx1"/>
            </a:solidFill>
            <a:round/>
            <a:headEnd/>
            <a:tailEnd/>
          </a:ln>
          <a:effectLst>
            <a:outerShdw blurRad="25400" dist="12700" dir="5039856" rotWithShape="0">
              <a:schemeClr val="bg1"/>
            </a:outerShdw>
          </a:effectLst>
        </p:spPr>
      </p:cxnSp>
      <p:cxnSp>
        <p:nvCxnSpPr>
          <p:cNvPr id="98" name="Straight Connector 97"/>
          <p:cNvCxnSpPr>
            <a:cxnSpLocks noChangeShapeType="1"/>
          </p:cNvCxnSpPr>
          <p:nvPr/>
        </p:nvCxnSpPr>
        <p:spPr bwMode="auto">
          <a:xfrm>
            <a:off x="4738688" y="3817938"/>
            <a:ext cx="1525587" cy="506412"/>
          </a:xfrm>
          <a:prstGeom prst="line">
            <a:avLst/>
          </a:prstGeom>
          <a:noFill/>
          <a:ln w="15875">
            <a:solidFill>
              <a:schemeClr val="tx1"/>
            </a:solidFill>
            <a:round/>
            <a:headEnd/>
            <a:tailEnd/>
          </a:ln>
          <a:effectLst>
            <a:outerShdw blurRad="25400" dist="12700" dir="5039856" rotWithShape="0">
              <a:schemeClr val="bg1"/>
            </a:outerShdw>
          </a:effectLst>
        </p:spPr>
      </p:cxnSp>
      <p:cxnSp>
        <p:nvCxnSpPr>
          <p:cNvPr id="100" name="Straight Connector 99"/>
          <p:cNvCxnSpPr>
            <a:cxnSpLocks noChangeShapeType="1"/>
          </p:cNvCxnSpPr>
          <p:nvPr/>
        </p:nvCxnSpPr>
        <p:spPr bwMode="auto">
          <a:xfrm>
            <a:off x="4889500" y="4008438"/>
            <a:ext cx="1366838" cy="585787"/>
          </a:xfrm>
          <a:prstGeom prst="line">
            <a:avLst/>
          </a:prstGeom>
          <a:noFill/>
          <a:ln w="15875">
            <a:solidFill>
              <a:schemeClr val="tx1"/>
            </a:solidFill>
            <a:round/>
            <a:headEnd/>
            <a:tailEnd/>
          </a:ln>
          <a:effectLst>
            <a:outerShdw blurRad="25400" dist="12700" dir="5039856" rotWithShape="0">
              <a:schemeClr val="bg1"/>
            </a:outerShdw>
          </a:effectLst>
        </p:spPr>
      </p:cxnSp>
      <p:cxnSp>
        <p:nvCxnSpPr>
          <p:cNvPr id="102" name="Straight Connector 101"/>
          <p:cNvCxnSpPr>
            <a:cxnSpLocks noChangeShapeType="1"/>
          </p:cNvCxnSpPr>
          <p:nvPr/>
        </p:nvCxnSpPr>
        <p:spPr bwMode="auto">
          <a:xfrm>
            <a:off x="5008563" y="4159250"/>
            <a:ext cx="1247775" cy="688975"/>
          </a:xfrm>
          <a:prstGeom prst="line">
            <a:avLst/>
          </a:prstGeom>
          <a:noFill/>
          <a:ln w="15875">
            <a:solidFill>
              <a:schemeClr val="tx1"/>
            </a:solidFill>
            <a:round/>
            <a:headEnd/>
            <a:tailEnd/>
          </a:ln>
          <a:effectLst>
            <a:outerShdw blurRad="25400" dist="12700" dir="5039856" rotWithShape="0">
              <a:schemeClr val="bg1"/>
            </a:outerShdw>
          </a:effectLst>
        </p:spPr>
      </p:cxnSp>
      <p:cxnSp>
        <p:nvCxnSpPr>
          <p:cNvPr id="104" name="Straight Connector 103"/>
          <p:cNvCxnSpPr>
            <a:cxnSpLocks noChangeShapeType="1"/>
          </p:cNvCxnSpPr>
          <p:nvPr/>
        </p:nvCxnSpPr>
        <p:spPr bwMode="auto">
          <a:xfrm>
            <a:off x="5151438" y="4318000"/>
            <a:ext cx="1120775" cy="800100"/>
          </a:xfrm>
          <a:prstGeom prst="line">
            <a:avLst/>
          </a:prstGeom>
          <a:noFill/>
          <a:ln w="15875">
            <a:solidFill>
              <a:schemeClr val="tx1"/>
            </a:solidFill>
            <a:round/>
            <a:headEnd/>
            <a:tailEnd/>
          </a:ln>
          <a:effectLst>
            <a:outerShdw blurRad="25400" dist="12700" dir="5039856" rotWithShape="0">
              <a:schemeClr val="bg1"/>
            </a:outerShdw>
          </a:effectLst>
        </p:spPr>
      </p:cxnSp>
      <p:cxnSp>
        <p:nvCxnSpPr>
          <p:cNvPr id="107" name="Straight Connector 106"/>
          <p:cNvCxnSpPr>
            <a:cxnSpLocks noChangeShapeType="1"/>
          </p:cNvCxnSpPr>
          <p:nvPr/>
        </p:nvCxnSpPr>
        <p:spPr bwMode="auto">
          <a:xfrm>
            <a:off x="4778375" y="4627563"/>
            <a:ext cx="1487488" cy="1301750"/>
          </a:xfrm>
          <a:prstGeom prst="line">
            <a:avLst/>
          </a:prstGeom>
          <a:noFill/>
          <a:ln w="15875">
            <a:solidFill>
              <a:schemeClr val="tx1"/>
            </a:solidFill>
            <a:round/>
            <a:headEnd/>
            <a:tailEnd/>
          </a:ln>
          <a:effectLst>
            <a:outerShdw blurRad="25400" dist="12700" dir="5039856" rotWithShape="0">
              <a:schemeClr val="bg1"/>
            </a:outerShdw>
          </a:effectLst>
        </p:spPr>
      </p:cxnSp>
      <p:sp>
        <p:nvSpPr>
          <p:cNvPr id="109" name="Freeform 108"/>
          <p:cNvSpPr>
            <a:spLocks noChangeArrowheads="1"/>
          </p:cNvSpPr>
          <p:nvPr/>
        </p:nvSpPr>
        <p:spPr bwMode="auto">
          <a:xfrm>
            <a:off x="4833938" y="4341813"/>
            <a:ext cx="1428750" cy="1023937"/>
          </a:xfrm>
          <a:custGeom>
            <a:avLst/>
            <a:gdLst>
              <a:gd name="T0" fmla="*/ 0 w 1428750"/>
              <a:gd name="T1" fmla="*/ 0 h 1023937"/>
              <a:gd name="T2" fmla="*/ 1428750 w 1428750"/>
              <a:gd name="T3" fmla="*/ 1023937 h 1023937"/>
              <a:gd name="T4" fmla="*/ 134937 w 1428750"/>
              <a:gd name="T5" fmla="*/ 206375 h 1023937"/>
              <a:gd name="T6" fmla="*/ 0 60000 65536"/>
              <a:gd name="T7" fmla="*/ 0 60000 65536"/>
              <a:gd name="T8" fmla="*/ 0 60000 65536"/>
              <a:gd name="T9" fmla="*/ 0 w 1428750"/>
              <a:gd name="T10" fmla="*/ 0 h 1023937"/>
              <a:gd name="T11" fmla="*/ 1428750 w 1428750"/>
              <a:gd name="T12" fmla="*/ 1023937 h 1023937"/>
            </a:gdLst>
            <a:ahLst/>
            <a:cxnLst>
              <a:cxn ang="T6">
                <a:pos x="T0" y="T1"/>
              </a:cxn>
              <a:cxn ang="T7">
                <a:pos x="T2" y="T3"/>
              </a:cxn>
              <a:cxn ang="T8">
                <a:pos x="T4" y="T5"/>
              </a:cxn>
            </a:cxnLst>
            <a:rect l="T9" t="T10" r="T11" b="T12"/>
            <a:pathLst>
              <a:path w="1428750" h="1023937">
                <a:moveTo>
                  <a:pt x="0" y="0"/>
                </a:moveTo>
                <a:lnTo>
                  <a:pt x="1428750" y="1023937"/>
                </a:lnTo>
                <a:lnTo>
                  <a:pt x="134937" y="206375"/>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New Roman"/>
              <a:ea typeface="+mn-ea"/>
              <a:cs typeface="Times New Roman"/>
            </a:endParaRPr>
          </a:p>
        </p:txBody>
      </p:sp>
      <p:cxnSp>
        <p:nvCxnSpPr>
          <p:cNvPr id="110" name="Straight Connector 109"/>
          <p:cNvCxnSpPr>
            <a:cxnSpLocks noChangeShapeType="1"/>
          </p:cNvCxnSpPr>
          <p:nvPr/>
        </p:nvCxnSpPr>
        <p:spPr bwMode="auto">
          <a:xfrm>
            <a:off x="5008563" y="4675188"/>
            <a:ext cx="1250950" cy="977900"/>
          </a:xfrm>
          <a:prstGeom prst="line">
            <a:avLst/>
          </a:prstGeom>
          <a:noFill/>
          <a:ln w="15875">
            <a:solidFill>
              <a:schemeClr val="tx1"/>
            </a:solidFill>
            <a:round/>
            <a:headEnd/>
            <a:tailEnd/>
          </a:ln>
          <a:effectLst>
            <a:outerShdw blurRad="25400" dist="12700" dir="5039856" rotWithShape="0">
              <a:schemeClr val="bg1"/>
            </a:outerShdw>
          </a:effectLst>
        </p:spPr>
      </p:cxnSp>
      <p:sp>
        <p:nvSpPr>
          <p:cNvPr id="112" name="Freeform 111"/>
          <p:cNvSpPr>
            <a:spLocks noChangeArrowheads="1"/>
          </p:cNvSpPr>
          <p:nvPr/>
        </p:nvSpPr>
        <p:spPr bwMode="auto">
          <a:xfrm>
            <a:off x="4897438" y="5500688"/>
            <a:ext cx="1373187" cy="674687"/>
          </a:xfrm>
          <a:custGeom>
            <a:avLst/>
            <a:gdLst>
              <a:gd name="T0" fmla="*/ 0 w 1373187"/>
              <a:gd name="T1" fmla="*/ 0 h 674688"/>
              <a:gd name="T2" fmla="*/ 1373187 w 1373187"/>
              <a:gd name="T3" fmla="*/ 674687 h 674688"/>
              <a:gd name="T4" fmla="*/ 174625 w 1373187"/>
              <a:gd name="T5" fmla="*/ 166688 h 674688"/>
              <a:gd name="T6" fmla="*/ 0 60000 65536"/>
              <a:gd name="T7" fmla="*/ 0 60000 65536"/>
              <a:gd name="T8" fmla="*/ 0 60000 65536"/>
              <a:gd name="T9" fmla="*/ 0 w 1373187"/>
              <a:gd name="T10" fmla="*/ 0 h 674688"/>
              <a:gd name="T11" fmla="*/ 1373187 w 1373187"/>
              <a:gd name="T12" fmla="*/ 674688 h 674688"/>
            </a:gdLst>
            <a:ahLst/>
            <a:cxnLst>
              <a:cxn ang="T6">
                <a:pos x="T0" y="T1"/>
              </a:cxn>
              <a:cxn ang="T7">
                <a:pos x="T2" y="T3"/>
              </a:cxn>
              <a:cxn ang="T8">
                <a:pos x="T4" y="T5"/>
              </a:cxn>
            </a:cxnLst>
            <a:rect l="T9" t="T10" r="T11" b="T12"/>
            <a:pathLst>
              <a:path w="1373187" h="674688">
                <a:moveTo>
                  <a:pt x="0" y="0"/>
                </a:moveTo>
                <a:lnTo>
                  <a:pt x="1373187" y="674688"/>
                </a:lnTo>
                <a:lnTo>
                  <a:pt x="174625" y="166688"/>
                </a:lnTo>
              </a:path>
            </a:pathLst>
          </a:custGeom>
          <a:noFill/>
          <a:ln w="15875">
            <a:solidFill>
              <a:schemeClr val="tx1"/>
            </a:solidFill>
            <a:round/>
            <a:headEnd/>
            <a:tailEnd/>
          </a:ln>
          <a:effectLst>
            <a:outerShdw blurRad="25400" dist="12700" dir="2700000" rotWithShape="0">
              <a:srgbClr val="FFFFFF"/>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Times New Roman"/>
              <a:ea typeface="+mn-ea"/>
              <a:cs typeface="Times New Roman"/>
            </a:endParaRPr>
          </a:p>
        </p:txBody>
      </p:sp>
    </p:spTree>
    <p:extLst>
      <p:ext uri="{BB962C8B-B14F-4D97-AF65-F5344CB8AC3E}">
        <p14:creationId xmlns:p14="http://schemas.microsoft.com/office/powerpoint/2010/main" val="337464910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1518" y="165638"/>
            <a:ext cx="2083981" cy="861774"/>
          </a:xfrm>
          <a:prstGeom prst="rect">
            <a:avLst/>
          </a:prstGeom>
          <a:noFill/>
        </p:spPr>
        <p:txBody>
          <a:bodyPr wrap="square" rtlCol="0">
            <a:spAutoFit/>
          </a:bodyPr>
          <a:lstStyle/>
          <a:p>
            <a:r>
              <a:rPr lang="en-US" dirty="0" smtClean="0">
                <a:latin typeface="Sylfaen" pitchFamily="18" charset="0"/>
              </a:rPr>
              <a:t>Muscle Practicum</a:t>
            </a:r>
          </a:p>
          <a:p>
            <a:r>
              <a:rPr lang="en-US" dirty="0" smtClean="0">
                <a:latin typeface="Sylfaen" pitchFamily="18" charset="0"/>
              </a:rPr>
              <a:t>Chapter 11</a:t>
            </a:r>
          </a:p>
          <a:p>
            <a:r>
              <a:rPr lang="en-US" sz="1200" dirty="0" smtClean="0">
                <a:latin typeface="Sylfaen" pitchFamily="18" charset="0"/>
              </a:rPr>
              <a:t>word bank</a:t>
            </a:r>
          </a:p>
        </p:txBody>
      </p:sp>
      <p:pic>
        <p:nvPicPr>
          <p:cNvPr id="3" name="Picture 2" descr="http://media.wiley.com/product_data/coverImage300/78/EHEP0015/EHEP00157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93" y="182156"/>
            <a:ext cx="885825" cy="1076325"/>
          </a:xfrm>
          <a:prstGeom prst="rect">
            <a:avLst/>
          </a:prstGeom>
          <a:noFill/>
          <a:ln>
            <a:noFill/>
          </a:ln>
        </p:spPr>
      </p:pic>
      <p:sp>
        <p:nvSpPr>
          <p:cNvPr id="4" name="TextBox 3"/>
          <p:cNvSpPr txBox="1"/>
          <p:nvPr/>
        </p:nvSpPr>
        <p:spPr>
          <a:xfrm>
            <a:off x="538605" y="1435395"/>
            <a:ext cx="2519917" cy="4524315"/>
          </a:xfrm>
          <a:prstGeom prst="rect">
            <a:avLst/>
          </a:prstGeom>
          <a:noFill/>
        </p:spPr>
        <p:txBody>
          <a:bodyPr wrap="square" rtlCol="0">
            <a:spAutoFit/>
          </a:bodyPr>
          <a:lstStyle/>
          <a:p>
            <a:r>
              <a:rPr lang="en-US" altLang="en-US" dirty="0" err="1">
                <a:latin typeface="+mn-lt"/>
                <a:cs typeface="Times New Roman" pitchFamily="-105" charset="0"/>
              </a:rPr>
              <a:t>Epicranial</a:t>
            </a:r>
            <a:r>
              <a:rPr lang="en-US" altLang="en-US" dirty="0">
                <a:latin typeface="+mn-lt"/>
                <a:cs typeface="Times New Roman" pitchFamily="-105" charset="0"/>
              </a:rPr>
              <a:t> </a:t>
            </a:r>
            <a:r>
              <a:rPr lang="en-US" altLang="en-US" dirty="0" smtClean="0">
                <a:latin typeface="+mn-lt"/>
                <a:cs typeface="Times New Roman" pitchFamily="-105" charset="0"/>
              </a:rPr>
              <a:t> aponeurosis</a:t>
            </a:r>
          </a:p>
          <a:p>
            <a:r>
              <a:rPr lang="en-US" dirty="0">
                <a:latin typeface="+mn-lt"/>
              </a:rPr>
              <a:t>Platysma</a:t>
            </a:r>
          </a:p>
          <a:p>
            <a:r>
              <a:rPr lang="en-US" altLang="en-US" dirty="0" smtClean="0">
                <a:latin typeface="+mn-lt"/>
                <a:cs typeface="Times New Roman" pitchFamily="-105" charset="0"/>
              </a:rPr>
              <a:t>Temporalis</a:t>
            </a:r>
          </a:p>
          <a:p>
            <a:r>
              <a:rPr lang="en-US" altLang="en-US" dirty="0" smtClean="0">
                <a:latin typeface="+mn-lt"/>
                <a:cs typeface="Times New Roman" pitchFamily="-105" charset="0"/>
              </a:rPr>
              <a:t>Trapezius</a:t>
            </a:r>
          </a:p>
          <a:p>
            <a:r>
              <a:rPr lang="en-US" dirty="0">
                <a:latin typeface="+mn-lt"/>
              </a:rPr>
              <a:t>Rectus </a:t>
            </a:r>
            <a:r>
              <a:rPr lang="en-US" dirty="0" err="1">
                <a:latin typeface="+mn-lt"/>
              </a:rPr>
              <a:t>femoris</a:t>
            </a:r>
            <a:endParaRPr lang="en-US" dirty="0">
              <a:latin typeface="+mn-lt"/>
            </a:endParaRPr>
          </a:p>
          <a:p>
            <a:r>
              <a:rPr lang="en-US" altLang="en-US" dirty="0" smtClean="0">
                <a:latin typeface="+mn-lt"/>
                <a:cs typeface="Times New Roman" pitchFamily="-105" charset="0"/>
              </a:rPr>
              <a:t>Deltoid</a:t>
            </a:r>
            <a:endParaRPr lang="en-US" dirty="0">
              <a:latin typeface="+mn-lt"/>
              <a:cs typeface="Times New Roman" pitchFamily="-105" charset="0"/>
            </a:endParaRPr>
          </a:p>
          <a:p>
            <a:r>
              <a:rPr lang="en-US" dirty="0">
                <a:latin typeface="+mn-lt"/>
              </a:rPr>
              <a:t>Soleus</a:t>
            </a:r>
          </a:p>
          <a:p>
            <a:r>
              <a:rPr lang="en-US" dirty="0">
                <a:latin typeface="+mn-lt"/>
              </a:rPr>
              <a:t>Rectus abdominis</a:t>
            </a:r>
          </a:p>
          <a:p>
            <a:r>
              <a:rPr lang="en-US" altLang="en-US" dirty="0" err="1" smtClean="0">
                <a:latin typeface="+mn-lt"/>
                <a:cs typeface="Times New Roman" pitchFamily="-105" charset="0"/>
              </a:rPr>
              <a:t>Pectoralis</a:t>
            </a:r>
            <a:r>
              <a:rPr lang="en-US" altLang="en-US" dirty="0" smtClean="0">
                <a:latin typeface="+mn-lt"/>
                <a:cs typeface="Times New Roman" pitchFamily="-105" charset="0"/>
              </a:rPr>
              <a:t> </a:t>
            </a:r>
            <a:r>
              <a:rPr lang="en-US" altLang="en-US" dirty="0">
                <a:latin typeface="+mn-lt"/>
                <a:cs typeface="Times New Roman" pitchFamily="-105" charset="0"/>
              </a:rPr>
              <a:t>major</a:t>
            </a:r>
          </a:p>
          <a:p>
            <a:r>
              <a:rPr lang="en-US" altLang="en-US" dirty="0">
                <a:latin typeface="+mn-lt"/>
                <a:cs typeface="Times New Roman" pitchFamily="-105" charset="0"/>
              </a:rPr>
              <a:t>Triceps </a:t>
            </a:r>
            <a:r>
              <a:rPr lang="en-US" altLang="en-US" dirty="0" err="1">
                <a:latin typeface="+mn-lt"/>
                <a:cs typeface="Times New Roman" pitchFamily="-105" charset="0"/>
              </a:rPr>
              <a:t>brachii</a:t>
            </a:r>
            <a:endParaRPr lang="en-US" altLang="en-US" dirty="0">
              <a:latin typeface="+mn-lt"/>
              <a:cs typeface="Times New Roman" pitchFamily="-105" charset="0"/>
            </a:endParaRPr>
          </a:p>
          <a:p>
            <a:r>
              <a:rPr lang="en-US" altLang="en-US" dirty="0" smtClean="0">
                <a:latin typeface="+mn-lt"/>
                <a:cs typeface="Times New Roman" pitchFamily="-105" charset="0"/>
              </a:rPr>
              <a:t>Brachialis</a:t>
            </a:r>
            <a:endParaRPr lang="en-US" altLang="en-US" dirty="0">
              <a:latin typeface="+mn-lt"/>
              <a:cs typeface="Times New Roman" pitchFamily="-105" charset="0"/>
            </a:endParaRPr>
          </a:p>
          <a:p>
            <a:pPr lvl="0"/>
            <a:r>
              <a:rPr lang="en-US" altLang="en-US" dirty="0">
                <a:solidFill>
                  <a:srgbClr val="292934"/>
                </a:solidFill>
                <a:latin typeface="Calibri"/>
                <a:cs typeface="Times New Roman" pitchFamily="-105" charset="0"/>
              </a:rPr>
              <a:t>Gluteus </a:t>
            </a:r>
            <a:r>
              <a:rPr lang="en-US" altLang="en-US" dirty="0" err="1">
                <a:solidFill>
                  <a:srgbClr val="292934"/>
                </a:solidFill>
                <a:latin typeface="Calibri"/>
                <a:cs typeface="Times New Roman" pitchFamily="-105" charset="0"/>
              </a:rPr>
              <a:t>medius</a:t>
            </a:r>
            <a:endParaRPr lang="en-US" altLang="en-US" dirty="0">
              <a:solidFill>
                <a:srgbClr val="292934"/>
              </a:solidFill>
              <a:latin typeface="Calibri"/>
              <a:cs typeface="Times New Roman" pitchFamily="-105" charset="0"/>
            </a:endParaRPr>
          </a:p>
          <a:p>
            <a:r>
              <a:rPr lang="en-US" dirty="0" err="1" smtClean="0">
                <a:latin typeface="+mn-lt"/>
                <a:cs typeface="Times New Roman" pitchFamily="-105" charset="0"/>
              </a:rPr>
              <a:t>Thenar</a:t>
            </a:r>
            <a:r>
              <a:rPr lang="en-US" dirty="0" smtClean="0">
                <a:latin typeface="+mn-lt"/>
                <a:cs typeface="Times New Roman" pitchFamily="-105" charset="0"/>
              </a:rPr>
              <a:t> muscles</a:t>
            </a:r>
          </a:p>
          <a:p>
            <a:r>
              <a:rPr lang="en-US" altLang="en-US" dirty="0" err="1" smtClean="0">
                <a:latin typeface="+mn-lt"/>
                <a:cs typeface="Times New Roman" pitchFamily="-105" charset="0"/>
              </a:rPr>
              <a:t>Occipitofrontalis</a:t>
            </a:r>
            <a:r>
              <a:rPr lang="en-US" altLang="en-US" dirty="0" smtClean="0">
                <a:latin typeface="+mn-lt"/>
                <a:cs typeface="Times New Roman" pitchFamily="-105" charset="0"/>
              </a:rPr>
              <a:t> </a:t>
            </a:r>
          </a:p>
          <a:p>
            <a:r>
              <a:rPr lang="en-US" altLang="en-US" dirty="0">
                <a:latin typeface="+mn-lt"/>
                <a:cs typeface="Times New Roman" pitchFamily="-105" charset="0"/>
              </a:rPr>
              <a:t>	</a:t>
            </a:r>
            <a:r>
              <a:rPr lang="en-US" altLang="en-US" dirty="0" smtClean="0">
                <a:latin typeface="+mn-lt"/>
                <a:cs typeface="Times New Roman" pitchFamily="-105" charset="0"/>
              </a:rPr>
              <a:t>(</a:t>
            </a:r>
            <a:r>
              <a:rPr lang="en-US" altLang="en-US" dirty="0">
                <a:latin typeface="+mn-lt"/>
                <a:cs typeface="Times New Roman" pitchFamily="-105" charset="0"/>
              </a:rPr>
              <a:t>frontal belly)</a:t>
            </a:r>
          </a:p>
          <a:p>
            <a:endParaRPr lang="en-US" altLang="en-US" dirty="0">
              <a:latin typeface="+mn-lt"/>
              <a:cs typeface="Times New Roman" pitchFamily="-105" charset="0"/>
            </a:endParaRPr>
          </a:p>
        </p:txBody>
      </p:sp>
      <p:sp>
        <p:nvSpPr>
          <p:cNvPr id="5" name="Rectangle 4"/>
          <p:cNvSpPr/>
          <p:nvPr/>
        </p:nvSpPr>
        <p:spPr>
          <a:xfrm>
            <a:off x="3065499" y="1528599"/>
            <a:ext cx="4572000" cy="4247317"/>
          </a:xfrm>
          <a:prstGeom prst="rect">
            <a:avLst/>
          </a:prstGeom>
        </p:spPr>
        <p:txBody>
          <a:bodyPr>
            <a:spAutoFit/>
          </a:bodyPr>
          <a:lstStyle/>
          <a:p>
            <a:r>
              <a:rPr lang="en-US" dirty="0" err="1" smtClean="0">
                <a:latin typeface="+mn-lt"/>
              </a:rPr>
              <a:t>Tibialis</a:t>
            </a:r>
            <a:r>
              <a:rPr lang="en-US" dirty="0" smtClean="0">
                <a:latin typeface="+mn-lt"/>
              </a:rPr>
              <a:t> anterior</a:t>
            </a:r>
          </a:p>
          <a:p>
            <a:r>
              <a:rPr lang="en-US" dirty="0" smtClean="0">
                <a:latin typeface="+mn-lt"/>
              </a:rPr>
              <a:t>Serratus </a:t>
            </a:r>
            <a:r>
              <a:rPr lang="en-US" dirty="0">
                <a:latin typeface="+mn-lt"/>
              </a:rPr>
              <a:t>anterior</a:t>
            </a:r>
          </a:p>
          <a:p>
            <a:r>
              <a:rPr lang="en-US" dirty="0">
                <a:latin typeface="+mn-lt"/>
              </a:rPr>
              <a:t>Sartorius</a:t>
            </a:r>
          </a:p>
          <a:p>
            <a:r>
              <a:rPr lang="en-US" altLang="en-US" dirty="0">
                <a:latin typeface="+mn-lt"/>
                <a:cs typeface="Times New Roman" pitchFamily="-105" charset="0"/>
              </a:rPr>
              <a:t>Orbicularis oculi</a:t>
            </a:r>
          </a:p>
          <a:p>
            <a:r>
              <a:rPr lang="en-US" dirty="0" err="1" smtClean="0">
                <a:latin typeface="+mn-lt"/>
              </a:rPr>
              <a:t>Gracilis</a:t>
            </a:r>
            <a:endParaRPr lang="en-US" dirty="0">
              <a:latin typeface="+mn-lt"/>
            </a:endParaRPr>
          </a:p>
          <a:p>
            <a:r>
              <a:rPr lang="en-US" altLang="en-US" dirty="0" smtClean="0">
                <a:latin typeface="+mn-lt"/>
                <a:cs typeface="Times New Roman" pitchFamily="-105" charset="0"/>
              </a:rPr>
              <a:t>Masseter</a:t>
            </a:r>
            <a:endParaRPr lang="en-US" altLang="en-US" dirty="0">
              <a:latin typeface="+mn-lt"/>
              <a:cs typeface="Times New Roman" pitchFamily="-105" charset="0"/>
            </a:endParaRPr>
          </a:p>
          <a:p>
            <a:r>
              <a:rPr lang="en-US" dirty="0" err="1" smtClean="0">
                <a:latin typeface="+mn-lt"/>
              </a:rPr>
              <a:t>Vastus</a:t>
            </a:r>
            <a:r>
              <a:rPr lang="en-US" dirty="0" smtClean="0">
                <a:latin typeface="+mn-lt"/>
              </a:rPr>
              <a:t> </a:t>
            </a:r>
            <a:r>
              <a:rPr lang="en-US" dirty="0" err="1">
                <a:latin typeface="+mn-lt"/>
              </a:rPr>
              <a:t>medialis</a:t>
            </a:r>
            <a:endParaRPr lang="en-US" dirty="0">
              <a:latin typeface="+mn-lt"/>
            </a:endParaRPr>
          </a:p>
          <a:p>
            <a:r>
              <a:rPr lang="en-US" dirty="0">
                <a:latin typeface="+mn-lt"/>
              </a:rPr>
              <a:t>Gastrocnemius</a:t>
            </a:r>
          </a:p>
          <a:p>
            <a:r>
              <a:rPr lang="en-US" dirty="0" err="1" smtClean="0">
                <a:latin typeface="+mn-lt"/>
              </a:rPr>
              <a:t>Occipitofrontalis</a:t>
            </a:r>
            <a:r>
              <a:rPr lang="en-US" dirty="0" smtClean="0">
                <a:latin typeface="+mn-lt"/>
              </a:rPr>
              <a:t> </a:t>
            </a:r>
            <a:r>
              <a:rPr lang="en-US" dirty="0">
                <a:latin typeface="+mn-lt"/>
              </a:rPr>
              <a:t>(occipital belly)</a:t>
            </a:r>
          </a:p>
          <a:p>
            <a:r>
              <a:rPr lang="en-US" altLang="en-US" dirty="0" smtClean="0">
                <a:latin typeface="+mn-lt"/>
                <a:cs typeface="Times New Roman" pitchFamily="-105" charset="0"/>
              </a:rPr>
              <a:t>Internal Oblique</a:t>
            </a:r>
          </a:p>
          <a:p>
            <a:r>
              <a:rPr lang="en-US" altLang="en-US" dirty="0" err="1" smtClean="0">
                <a:latin typeface="+mn-lt"/>
                <a:cs typeface="Times New Roman" pitchFamily="-105" charset="0"/>
              </a:rPr>
              <a:t>Brachioradialis</a:t>
            </a:r>
            <a:endParaRPr lang="en-US" altLang="en-US" dirty="0">
              <a:latin typeface="+mn-lt"/>
              <a:cs typeface="Times New Roman" pitchFamily="-105" charset="0"/>
            </a:endParaRPr>
          </a:p>
          <a:p>
            <a:r>
              <a:rPr lang="en-US" dirty="0" smtClean="0">
                <a:latin typeface="+mn-lt"/>
              </a:rPr>
              <a:t>External oblique</a:t>
            </a:r>
          </a:p>
          <a:p>
            <a:r>
              <a:rPr lang="en-US" altLang="en-US" dirty="0" smtClean="0">
                <a:latin typeface="+mn-lt"/>
                <a:cs typeface="Times New Roman" pitchFamily="-105" charset="0"/>
              </a:rPr>
              <a:t>Calcaneal (Achilles</a:t>
            </a:r>
            <a:r>
              <a:rPr lang="en-US" altLang="en-US" dirty="0">
                <a:latin typeface="+mn-lt"/>
                <a:cs typeface="Times New Roman" pitchFamily="-105" charset="0"/>
              </a:rPr>
              <a:t>) tendon</a:t>
            </a:r>
          </a:p>
          <a:p>
            <a:r>
              <a:rPr lang="en-US" altLang="en-US" dirty="0">
                <a:latin typeface="+mn-lt"/>
                <a:cs typeface="Times New Roman" pitchFamily="-105" charset="0"/>
              </a:rPr>
              <a:t>Infraspinatus</a:t>
            </a:r>
            <a:endParaRPr lang="en-US" dirty="0" smtClean="0">
              <a:latin typeface="+mn-lt"/>
            </a:endParaRPr>
          </a:p>
          <a:p>
            <a:endParaRPr lang="en-US" dirty="0">
              <a:latin typeface="+mn-lt"/>
            </a:endParaRPr>
          </a:p>
        </p:txBody>
      </p:sp>
      <p:sp>
        <p:nvSpPr>
          <p:cNvPr id="6" name="Rectangle 5"/>
          <p:cNvSpPr/>
          <p:nvPr/>
        </p:nvSpPr>
        <p:spPr>
          <a:xfrm>
            <a:off x="6197120" y="1573893"/>
            <a:ext cx="2718279" cy="4247317"/>
          </a:xfrm>
          <a:prstGeom prst="rect">
            <a:avLst/>
          </a:prstGeom>
        </p:spPr>
        <p:txBody>
          <a:bodyPr wrap="square">
            <a:spAutoFit/>
          </a:bodyPr>
          <a:lstStyle/>
          <a:p>
            <a:pPr lvl="0"/>
            <a:r>
              <a:rPr lang="en-US" altLang="en-US" dirty="0">
                <a:solidFill>
                  <a:srgbClr val="292934"/>
                </a:solidFill>
                <a:latin typeface="Calibri"/>
                <a:cs typeface="Times New Roman" pitchFamily="-105" charset="0"/>
              </a:rPr>
              <a:t>Latissimus </a:t>
            </a:r>
            <a:r>
              <a:rPr lang="en-US" altLang="en-US" dirty="0" err="1">
                <a:solidFill>
                  <a:srgbClr val="292934"/>
                </a:solidFill>
                <a:latin typeface="Calibri"/>
                <a:cs typeface="Times New Roman" pitchFamily="-105" charset="0"/>
              </a:rPr>
              <a:t>dorsi</a:t>
            </a:r>
            <a:endParaRPr lang="en-US" altLang="en-US" dirty="0">
              <a:solidFill>
                <a:srgbClr val="292934"/>
              </a:solidFill>
              <a:latin typeface="Calibri"/>
              <a:cs typeface="Times New Roman" pitchFamily="-105" charset="0"/>
            </a:endParaRPr>
          </a:p>
          <a:p>
            <a:pPr lvl="0"/>
            <a:r>
              <a:rPr lang="en-US" altLang="en-US" dirty="0" smtClean="0">
                <a:solidFill>
                  <a:srgbClr val="292934"/>
                </a:solidFill>
                <a:latin typeface="Calibri"/>
                <a:cs typeface="Times New Roman" pitchFamily="-105" charset="0"/>
              </a:rPr>
              <a:t>Gluteus </a:t>
            </a:r>
            <a:r>
              <a:rPr lang="en-US" altLang="en-US" dirty="0" err="1">
                <a:solidFill>
                  <a:srgbClr val="292934"/>
                </a:solidFill>
                <a:latin typeface="Calibri"/>
                <a:cs typeface="Times New Roman" pitchFamily="-105" charset="0"/>
              </a:rPr>
              <a:t>maximus</a:t>
            </a:r>
            <a:endParaRPr lang="en-US" altLang="en-US" dirty="0">
              <a:solidFill>
                <a:srgbClr val="292934"/>
              </a:solidFill>
              <a:latin typeface="Calibri"/>
              <a:cs typeface="Times New Roman" pitchFamily="-105" charset="0"/>
            </a:endParaRPr>
          </a:p>
          <a:p>
            <a:r>
              <a:rPr lang="en-US" altLang="en-US" dirty="0">
                <a:latin typeface="+mn-lt"/>
                <a:cs typeface="Times New Roman" pitchFamily="-105" charset="0"/>
              </a:rPr>
              <a:t>Biceps </a:t>
            </a:r>
            <a:r>
              <a:rPr lang="en-US" altLang="en-US" dirty="0" err="1">
                <a:latin typeface="+mn-lt"/>
                <a:cs typeface="Times New Roman" pitchFamily="-105" charset="0"/>
              </a:rPr>
              <a:t>brachii</a:t>
            </a:r>
            <a:endParaRPr lang="en-US" altLang="en-US" dirty="0">
              <a:latin typeface="+mn-lt"/>
              <a:cs typeface="Times New Roman" pitchFamily="-105" charset="0"/>
            </a:endParaRPr>
          </a:p>
          <a:p>
            <a:r>
              <a:rPr lang="en-US" altLang="en-US" dirty="0" smtClean="0">
                <a:latin typeface="+mn-lt"/>
                <a:cs typeface="Times New Roman" pitchFamily="-105" charset="0"/>
              </a:rPr>
              <a:t>Sternocleidomastoid</a:t>
            </a:r>
            <a:endParaRPr lang="en-US" altLang="en-US" dirty="0">
              <a:latin typeface="+mn-lt"/>
              <a:cs typeface="Times New Roman" pitchFamily="-105" charset="0"/>
            </a:endParaRPr>
          </a:p>
          <a:p>
            <a:pPr lvl="0"/>
            <a:r>
              <a:rPr lang="en-US" altLang="en-US" dirty="0" smtClean="0">
                <a:solidFill>
                  <a:srgbClr val="292934"/>
                </a:solidFill>
                <a:latin typeface="Calibri"/>
                <a:cs typeface="Times New Roman" pitchFamily="-105" charset="0"/>
              </a:rPr>
              <a:t>Semitendinosus</a:t>
            </a:r>
            <a:endParaRPr lang="en-US" altLang="en-US" dirty="0">
              <a:solidFill>
                <a:srgbClr val="292934"/>
              </a:solidFill>
              <a:latin typeface="Calibri"/>
              <a:cs typeface="Times New Roman" pitchFamily="-105" charset="0"/>
            </a:endParaRPr>
          </a:p>
          <a:p>
            <a:r>
              <a:rPr lang="en-US" altLang="en-US" dirty="0" err="1">
                <a:latin typeface="+mn-lt"/>
                <a:cs typeface="Times New Roman" pitchFamily="-105" charset="0"/>
              </a:rPr>
              <a:t>Hypothenar</a:t>
            </a:r>
            <a:r>
              <a:rPr lang="en-US" altLang="en-US" dirty="0">
                <a:latin typeface="+mn-lt"/>
                <a:cs typeface="Times New Roman" pitchFamily="-105" charset="0"/>
              </a:rPr>
              <a:t> muscles</a:t>
            </a:r>
          </a:p>
          <a:p>
            <a:pPr lvl="0"/>
            <a:r>
              <a:rPr lang="en-US" altLang="en-US" dirty="0" smtClean="0">
                <a:solidFill>
                  <a:srgbClr val="292934"/>
                </a:solidFill>
                <a:latin typeface="Calibri"/>
                <a:cs typeface="Times New Roman" pitchFamily="-105" charset="0"/>
              </a:rPr>
              <a:t>Biceps </a:t>
            </a:r>
            <a:r>
              <a:rPr lang="en-US" altLang="en-US" dirty="0" err="1">
                <a:solidFill>
                  <a:srgbClr val="292934"/>
                </a:solidFill>
                <a:latin typeface="Calibri"/>
                <a:cs typeface="Times New Roman" pitchFamily="-105" charset="0"/>
              </a:rPr>
              <a:t>femoris</a:t>
            </a:r>
            <a:endParaRPr lang="en-US" altLang="en-US" dirty="0">
              <a:solidFill>
                <a:srgbClr val="292934"/>
              </a:solidFill>
              <a:latin typeface="Calibri"/>
              <a:cs typeface="Times New Roman" pitchFamily="-105" charset="0"/>
            </a:endParaRPr>
          </a:p>
          <a:p>
            <a:pPr lvl="0"/>
            <a:r>
              <a:rPr lang="en-US" altLang="en-US" dirty="0" smtClean="0">
                <a:solidFill>
                  <a:srgbClr val="292934"/>
                </a:solidFill>
                <a:latin typeface="Calibri"/>
                <a:cs typeface="Times New Roman" pitchFamily="-105" charset="0"/>
              </a:rPr>
              <a:t>Semimembranosus</a:t>
            </a:r>
          </a:p>
          <a:p>
            <a:pPr lvl="0"/>
            <a:r>
              <a:rPr lang="en-US" dirty="0" err="1" smtClean="0">
                <a:solidFill>
                  <a:srgbClr val="292934"/>
                </a:solidFill>
                <a:latin typeface="Calibri"/>
                <a:cs typeface="Times New Roman" pitchFamily="-105" charset="0"/>
              </a:rPr>
              <a:t>Teres</a:t>
            </a:r>
            <a:r>
              <a:rPr lang="en-US" dirty="0" smtClean="0">
                <a:solidFill>
                  <a:srgbClr val="292934"/>
                </a:solidFill>
                <a:latin typeface="Calibri"/>
                <a:cs typeface="Times New Roman" pitchFamily="-105" charset="0"/>
              </a:rPr>
              <a:t> major</a:t>
            </a:r>
          </a:p>
          <a:p>
            <a:r>
              <a:rPr lang="en-US" altLang="en-US" dirty="0" err="1">
                <a:latin typeface="+mn-lt"/>
                <a:cs typeface="Times New Roman" pitchFamily="-105" charset="0"/>
              </a:rPr>
              <a:t>Nasalis</a:t>
            </a:r>
            <a:endParaRPr lang="en-US" altLang="en-US" dirty="0">
              <a:latin typeface="+mn-lt"/>
              <a:cs typeface="Times New Roman" pitchFamily="-105" charset="0"/>
            </a:endParaRPr>
          </a:p>
          <a:p>
            <a:r>
              <a:rPr lang="en-US" dirty="0" err="1">
                <a:latin typeface="+mn-lt"/>
              </a:rPr>
              <a:t>Vastus</a:t>
            </a:r>
            <a:r>
              <a:rPr lang="en-US" dirty="0">
                <a:latin typeface="+mn-lt"/>
              </a:rPr>
              <a:t> </a:t>
            </a:r>
            <a:r>
              <a:rPr lang="en-US" dirty="0" err="1">
                <a:latin typeface="+mn-lt"/>
              </a:rPr>
              <a:t>lateralis</a:t>
            </a:r>
            <a:endParaRPr lang="en-US" dirty="0">
              <a:latin typeface="+mn-lt"/>
            </a:endParaRPr>
          </a:p>
          <a:p>
            <a:r>
              <a:rPr lang="en-US" altLang="en-US" dirty="0">
                <a:latin typeface="+mn-lt"/>
                <a:cs typeface="Times New Roman" pitchFamily="-105" charset="0"/>
              </a:rPr>
              <a:t>Orbicularis </a:t>
            </a:r>
            <a:r>
              <a:rPr lang="en-US" altLang="en-US" dirty="0" err="1">
                <a:latin typeface="+mn-lt"/>
                <a:cs typeface="Times New Roman" pitchFamily="-105" charset="0"/>
              </a:rPr>
              <a:t>oris</a:t>
            </a:r>
            <a:endParaRPr lang="en-US" altLang="en-US" dirty="0">
              <a:latin typeface="+mn-lt"/>
              <a:cs typeface="Times New Roman" pitchFamily="-105" charset="0"/>
            </a:endParaRPr>
          </a:p>
          <a:p>
            <a:pPr lvl="0"/>
            <a:r>
              <a:rPr lang="en-US" dirty="0" smtClean="0">
                <a:solidFill>
                  <a:srgbClr val="292934"/>
                </a:solidFill>
                <a:latin typeface="Calibri"/>
                <a:cs typeface="Times New Roman" pitchFamily="-105" charset="0"/>
              </a:rPr>
              <a:t>Transverse Abdominis</a:t>
            </a:r>
            <a:endParaRPr lang="en-US" dirty="0">
              <a:solidFill>
                <a:srgbClr val="292934"/>
              </a:solidFill>
              <a:latin typeface="Calibri"/>
              <a:cs typeface="Times New Roman" pitchFamily="-105" charset="0"/>
            </a:endParaRPr>
          </a:p>
          <a:p>
            <a:pPr lvl="0"/>
            <a:endParaRPr lang="en-US" dirty="0" smtClean="0">
              <a:solidFill>
                <a:srgbClr val="292934"/>
              </a:solidFill>
              <a:latin typeface="Calibri"/>
              <a:cs typeface="Times New Roman" pitchFamily="-105" charset="0"/>
            </a:endParaRPr>
          </a:p>
          <a:p>
            <a:pPr lvl="0"/>
            <a:endParaRPr lang="en-US" dirty="0">
              <a:solidFill>
                <a:srgbClr val="292934"/>
              </a:solidFill>
              <a:latin typeface="Calibri"/>
            </a:endParaRPr>
          </a:p>
        </p:txBody>
      </p:sp>
    </p:spTree>
    <p:extLst>
      <p:ext uri="{BB962C8B-B14F-4D97-AF65-F5344CB8AC3E}">
        <p14:creationId xmlns:p14="http://schemas.microsoft.com/office/powerpoint/2010/main" val="35373819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7"/>
          <p:cNvSpPr txBox="1">
            <a:spLocks/>
          </p:cNvSpPr>
          <p:nvPr/>
        </p:nvSpPr>
        <p:spPr>
          <a:xfrm>
            <a:off x="457200" y="3352800"/>
            <a:ext cx="3810000" cy="1279525"/>
          </a:xfrm>
          <a:prstGeom prst="rect">
            <a:avLst/>
          </a:prstGeom>
        </p:spPr>
        <p:txBody>
          <a:bodyPr/>
          <a:lstStyle/>
          <a:p>
            <a:pPr marL="342900" indent="-342900" fontAlgn="auto">
              <a:lnSpc>
                <a:spcPct val="145000"/>
              </a:lnSpc>
              <a:spcBef>
                <a:spcPts val="0"/>
              </a:spcBef>
              <a:spcAft>
                <a:spcPts val="0"/>
              </a:spcAft>
              <a:buClr>
                <a:schemeClr val="accent2"/>
              </a:buClr>
              <a:buFont typeface="Arial" pitchFamily="34" charset="0"/>
              <a:buChar char="•"/>
              <a:defRPr/>
            </a:pPr>
            <a:r>
              <a:rPr lang="en-US" sz="2650" b="1" dirty="0">
                <a:solidFill>
                  <a:srgbClr val="FF0000"/>
                </a:solidFill>
                <a:latin typeface="Sylfaen" pitchFamily="18" charset="0"/>
                <a:cs typeface="Arial" pitchFamily="34" charset="0"/>
              </a:rPr>
              <a:t>Attachments </a:t>
            </a:r>
          </a:p>
          <a:p>
            <a:pPr marL="342900" indent="-342900" fontAlgn="auto">
              <a:lnSpc>
                <a:spcPct val="145000"/>
              </a:lnSpc>
              <a:spcBef>
                <a:spcPts val="0"/>
              </a:spcBef>
              <a:spcAft>
                <a:spcPts val="0"/>
              </a:spcAft>
              <a:buClr>
                <a:schemeClr val="accent2"/>
              </a:buClr>
              <a:defRPr/>
            </a:pPr>
            <a:r>
              <a:rPr lang="en-US" sz="2650" b="1" dirty="0">
                <a:solidFill>
                  <a:srgbClr val="FF0000"/>
                </a:solidFill>
                <a:latin typeface="Sylfaen" pitchFamily="18" charset="0"/>
                <a:cs typeface="Arial" pitchFamily="34" charset="0"/>
              </a:rPr>
              <a:t>	(origin &amp; insertion)</a:t>
            </a:r>
          </a:p>
          <a:p>
            <a:pPr marL="742950" lvl="1" indent="-285750" fontAlgn="auto">
              <a:lnSpc>
                <a:spcPct val="145000"/>
              </a:lnSpc>
              <a:spcBef>
                <a:spcPts val="0"/>
              </a:spcBef>
              <a:spcAft>
                <a:spcPts val="0"/>
              </a:spcAft>
              <a:buClr>
                <a:schemeClr val="tx2"/>
              </a:buClr>
              <a:buSzPct val="65000"/>
              <a:buFont typeface="Courier New" pitchFamily="49" charset="0"/>
              <a:buChar char="o"/>
              <a:defRPr/>
            </a:pPr>
            <a:r>
              <a:rPr lang="en-US" sz="2650" dirty="0">
                <a:latin typeface="Sylfaen" pitchFamily="18" charset="0"/>
                <a:cs typeface="Arial" pitchFamily="34" charset="0"/>
              </a:rPr>
              <a:t>stylohyoid; sternocleidomastoid</a:t>
            </a:r>
          </a:p>
        </p:txBody>
      </p:sp>
      <p:pic>
        <p:nvPicPr>
          <p:cNvPr id="16386" name="Picture 2"/>
          <p:cNvPicPr>
            <a:picLocks noChangeAspect="1" noChangeArrowheads="1"/>
          </p:cNvPicPr>
          <p:nvPr/>
        </p:nvPicPr>
        <p:blipFill>
          <a:blip r:embed="rId3" cstate="print"/>
          <a:srcRect b="3703"/>
          <a:stretch>
            <a:fillRect/>
          </a:stretch>
        </p:blipFill>
        <p:spPr bwMode="auto">
          <a:xfrm>
            <a:off x="304800" y="685800"/>
            <a:ext cx="3048000" cy="2790825"/>
          </a:xfrm>
          <a:prstGeom prst="rect">
            <a:avLst/>
          </a:prstGeom>
          <a:noFill/>
          <a:ln w="9525">
            <a:noFill/>
            <a:miter lim="800000"/>
            <a:headEnd/>
            <a:tailEnd/>
          </a:ln>
        </p:spPr>
      </p:pic>
      <p:cxnSp>
        <p:nvCxnSpPr>
          <p:cNvPr id="8" name="Straight Connector 7"/>
          <p:cNvCxnSpPr/>
          <p:nvPr/>
        </p:nvCxnSpPr>
        <p:spPr>
          <a:xfrm flipV="1">
            <a:off x="1023938" y="2819400"/>
            <a:ext cx="804862" cy="300038"/>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6388" name="Picture 3"/>
          <p:cNvPicPr>
            <a:picLocks noChangeAspect="1" noChangeArrowheads="1"/>
          </p:cNvPicPr>
          <p:nvPr/>
        </p:nvPicPr>
        <p:blipFill>
          <a:blip r:embed="rId4" cstate="print"/>
          <a:srcRect b="2045"/>
          <a:stretch>
            <a:fillRect/>
          </a:stretch>
        </p:blipFill>
        <p:spPr bwMode="auto">
          <a:xfrm>
            <a:off x="5486400" y="3327400"/>
            <a:ext cx="3505200" cy="3276600"/>
          </a:xfrm>
          <a:prstGeom prst="rect">
            <a:avLst/>
          </a:prstGeom>
          <a:noFill/>
          <a:ln w="9525">
            <a:noFill/>
            <a:miter lim="800000"/>
            <a:headEnd/>
            <a:tailEnd/>
          </a:ln>
        </p:spPr>
      </p:pic>
      <p:cxnSp>
        <p:nvCxnSpPr>
          <p:cNvPr id="13" name="Straight Connector 12"/>
          <p:cNvCxnSpPr/>
          <p:nvPr/>
        </p:nvCxnSpPr>
        <p:spPr>
          <a:xfrm flipV="1">
            <a:off x="2952750" y="4724400"/>
            <a:ext cx="3668713" cy="236538"/>
          </a:xfrm>
          <a:prstGeom prst="line">
            <a:avLst/>
          </a:prstGeom>
          <a:ln w="19050" cap="flat" cmpd="sng" algn="ctr">
            <a:solidFill>
              <a:schemeClr val="tx1"/>
            </a:solidFill>
            <a:prstDash val="solid"/>
            <a:round/>
            <a:headEnd type="none" w="med" len="med"/>
            <a:tailEnd type="none" w="med" len="med"/>
          </a:ln>
          <a:effectLst>
            <a:outerShdw blurRad="25400" dist="12700" dir="15720000">
              <a:schemeClr val="bg1"/>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03688" y="5565775"/>
            <a:ext cx="2362200" cy="0"/>
          </a:xfrm>
          <a:prstGeom prst="line">
            <a:avLst/>
          </a:prstGeom>
          <a:ln w="19050" cap="flat" cmpd="sng" algn="ctr">
            <a:solidFill>
              <a:schemeClr val="tx1"/>
            </a:solidFill>
            <a:prstDash val="solid"/>
            <a:round/>
            <a:headEnd type="none" w="med" len="med"/>
            <a:tailEnd type="none" w="med" len="med"/>
          </a:ln>
          <a:effectLst>
            <a:outerShdw blurRad="25400" dist="12700" dir="2700000">
              <a:schemeClr val="bg1"/>
            </a:outerShdw>
          </a:effectLst>
        </p:spPr>
        <p:style>
          <a:lnRef idx="1">
            <a:schemeClr val="accent1"/>
          </a:lnRef>
          <a:fillRef idx="0">
            <a:schemeClr val="accent1"/>
          </a:fillRef>
          <a:effectRef idx="0">
            <a:schemeClr val="accent1"/>
          </a:effectRef>
          <a:fontRef idx="minor">
            <a:schemeClr val="tx1"/>
          </a:fontRef>
        </p:style>
      </p:cxnSp>
      <p:grpSp>
        <p:nvGrpSpPr>
          <p:cNvPr id="16391" name="Group 24"/>
          <p:cNvGrpSpPr>
            <a:grpSpLocks/>
          </p:cNvGrpSpPr>
          <p:nvPr/>
        </p:nvGrpSpPr>
        <p:grpSpPr bwMode="auto">
          <a:xfrm>
            <a:off x="3406775" y="1023938"/>
            <a:ext cx="2281238" cy="2357437"/>
            <a:chOff x="4343400" y="1371600"/>
            <a:chExt cx="1720516" cy="1778000"/>
          </a:xfrm>
        </p:grpSpPr>
        <p:pic>
          <p:nvPicPr>
            <p:cNvPr id="16396" name="Picture 3"/>
            <p:cNvPicPr>
              <a:picLocks noChangeAspect="1" noChangeArrowheads="1"/>
            </p:cNvPicPr>
            <p:nvPr/>
          </p:nvPicPr>
          <p:blipFill>
            <a:blip r:embed="rId5" cstate="print"/>
            <a:srcRect l="22163" b="3912"/>
            <a:stretch>
              <a:fillRect/>
            </a:stretch>
          </p:blipFill>
          <p:spPr bwMode="auto">
            <a:xfrm>
              <a:off x="4343400" y="1371600"/>
              <a:ext cx="1720516" cy="1676400"/>
            </a:xfrm>
            <a:prstGeom prst="rect">
              <a:avLst/>
            </a:prstGeom>
            <a:noFill/>
            <a:ln w="9525">
              <a:noFill/>
              <a:miter lim="800000"/>
              <a:headEnd/>
              <a:tailEnd/>
            </a:ln>
          </p:spPr>
        </p:pic>
        <p:sp>
          <p:nvSpPr>
            <p:cNvPr id="22" name="Oval 21"/>
            <p:cNvSpPr/>
            <p:nvPr/>
          </p:nvSpPr>
          <p:spPr>
            <a:xfrm>
              <a:off x="5067765" y="2844287"/>
              <a:ext cx="532797" cy="30531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6" name="Rectangle 2"/>
          <p:cNvSpPr>
            <a:spLocks noGrp="1" noChangeArrowheads="1"/>
          </p:cNvSpPr>
          <p:nvPr>
            <p:ph type="title"/>
          </p:nvPr>
        </p:nvSpPr>
        <p:spPr>
          <a:xfrm>
            <a:off x="0" y="185738"/>
            <a:ext cx="9144000" cy="792162"/>
          </a:xfrm>
        </p:spPr>
        <p:txBody>
          <a:bodyPr/>
          <a:lstStyle/>
          <a:p>
            <a:pPr eaLnBrk="1" fontAlgn="auto" hangingPunct="1">
              <a:spcAft>
                <a:spcPts val="0"/>
              </a:spcAft>
              <a:defRPr/>
            </a:pPr>
            <a:r>
              <a:rPr lang="en-US" dirty="0" smtClean="0"/>
              <a:t>Naming Muscles</a:t>
            </a:r>
            <a:endParaRPr lang="en-US" dirty="0"/>
          </a:p>
        </p:txBody>
      </p:sp>
      <p:sp>
        <p:nvSpPr>
          <p:cNvPr id="16393" name="TextBox 17"/>
          <p:cNvSpPr txBox="1">
            <a:spLocks noChangeArrowheads="1"/>
          </p:cNvSpPr>
          <p:nvPr/>
        </p:nvSpPr>
        <p:spPr bwMode="auto">
          <a:xfrm>
            <a:off x="285750" y="2913063"/>
            <a:ext cx="1103313" cy="584200"/>
          </a:xfrm>
          <a:prstGeom prst="rect">
            <a:avLst/>
          </a:prstGeom>
          <a:noFill/>
          <a:ln w="9525">
            <a:noFill/>
            <a:miter lim="800000"/>
            <a:headEnd/>
            <a:tailEnd/>
          </a:ln>
        </p:spPr>
        <p:txBody>
          <a:bodyPr>
            <a:spAutoFit/>
          </a:bodyPr>
          <a:lstStyle/>
          <a:p>
            <a:r>
              <a:rPr lang="en-US" sz="1600">
                <a:latin typeface="Calibri" pitchFamily="34" charset="0"/>
              </a:rPr>
              <a:t>Styloid process</a:t>
            </a:r>
            <a:endParaRPr lang="en-US" sz="1600">
              <a:latin typeface="Sylfaen" pitchFamily="18" charset="0"/>
            </a:endParaRPr>
          </a:p>
        </p:txBody>
      </p:sp>
      <p:cxnSp>
        <p:nvCxnSpPr>
          <p:cNvPr id="19" name="Straight Connector 18"/>
          <p:cNvCxnSpPr/>
          <p:nvPr/>
        </p:nvCxnSpPr>
        <p:spPr>
          <a:xfrm flipV="1">
            <a:off x="5057775" y="2603500"/>
            <a:ext cx="1133475" cy="517525"/>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395" name="TextBox 22"/>
          <p:cNvSpPr txBox="1">
            <a:spLocks noChangeArrowheads="1"/>
          </p:cNvSpPr>
          <p:nvPr/>
        </p:nvSpPr>
        <p:spPr bwMode="auto">
          <a:xfrm>
            <a:off x="6200775" y="2335213"/>
            <a:ext cx="1103313" cy="584200"/>
          </a:xfrm>
          <a:prstGeom prst="rect">
            <a:avLst/>
          </a:prstGeom>
          <a:noFill/>
          <a:ln w="9525">
            <a:noFill/>
            <a:miter lim="800000"/>
            <a:headEnd/>
            <a:tailEnd/>
          </a:ln>
        </p:spPr>
        <p:txBody>
          <a:bodyPr>
            <a:spAutoFit/>
          </a:bodyPr>
          <a:lstStyle/>
          <a:p>
            <a:r>
              <a:rPr lang="en-US" sz="1600">
                <a:latin typeface="Calibri" pitchFamily="34" charset="0"/>
              </a:rPr>
              <a:t>Hyoid </a:t>
            </a:r>
          </a:p>
          <a:p>
            <a:r>
              <a:rPr lang="en-US" sz="1600">
                <a:latin typeface="Calibri" pitchFamily="34" charset="0"/>
              </a:rPr>
              <a:t>bone</a:t>
            </a:r>
            <a:endParaRPr lang="en-US" sz="1600">
              <a:latin typeface="Sylfaen" pitchFamily="18" charset="0"/>
            </a:endParaRPr>
          </a:p>
        </p:txBody>
      </p:sp>
      <p:sp>
        <p:nvSpPr>
          <p:cNvPr id="15" name="Rounded Rectangular Callout 14"/>
          <p:cNvSpPr/>
          <p:nvPr/>
        </p:nvSpPr>
        <p:spPr>
          <a:xfrm>
            <a:off x="6621463" y="685800"/>
            <a:ext cx="2256817" cy="1011676"/>
          </a:xfrm>
          <a:prstGeom prst="wedgeRoundRectCallout">
            <a:avLst>
              <a:gd name="adj1" fmla="val -150143"/>
              <a:gd name="adj2" fmla="val 409653"/>
              <a:gd name="adj3" fmla="val 16667"/>
            </a:avLst>
          </a:prstGeom>
          <a:solidFill>
            <a:schemeClr val="tx1">
              <a:lumMod val="50000"/>
              <a:lumOff val="50000"/>
              <a:alpha val="74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What is this name teaching?</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7"/>
          <p:cNvSpPr>
            <a:spLocks noGrp="1"/>
          </p:cNvSpPr>
          <p:nvPr>
            <p:ph idx="1"/>
          </p:nvPr>
        </p:nvSpPr>
        <p:spPr>
          <a:xfrm>
            <a:off x="381000" y="1066800"/>
            <a:ext cx="7010400" cy="5181600"/>
          </a:xfrm>
        </p:spPr>
        <p:txBody>
          <a:bodyPr/>
          <a:lstStyle/>
          <a:p>
            <a:pPr>
              <a:lnSpc>
                <a:spcPct val="145000"/>
              </a:lnSpc>
              <a:spcBef>
                <a:spcPct val="0"/>
              </a:spcBef>
            </a:pPr>
            <a:r>
              <a:rPr b="1">
                <a:solidFill>
                  <a:srgbClr val="C00000"/>
                </a:solidFill>
              </a:rPr>
              <a:t>Muscle action</a:t>
            </a:r>
          </a:p>
          <a:p>
            <a:pPr lvl="1">
              <a:lnSpc>
                <a:spcPct val="145000"/>
              </a:lnSpc>
              <a:spcBef>
                <a:spcPct val="0"/>
              </a:spcBef>
              <a:buFontTx/>
              <a:buBlip>
                <a:blip r:embed="rId3"/>
              </a:buBlip>
            </a:pPr>
            <a:r>
              <a:t>levator scapulae </a:t>
            </a:r>
          </a:p>
          <a:p>
            <a:pPr lvl="1">
              <a:lnSpc>
                <a:spcPct val="145000"/>
              </a:lnSpc>
              <a:spcBef>
                <a:spcPct val="0"/>
              </a:spcBef>
              <a:buFontTx/>
              <a:buBlip>
                <a:blip r:embed="rId3"/>
              </a:buBlip>
            </a:pPr>
            <a:r>
              <a:t>adductor magnus</a:t>
            </a:r>
          </a:p>
          <a:p>
            <a:pPr lvl="1">
              <a:lnSpc>
                <a:spcPct val="145000"/>
              </a:lnSpc>
              <a:spcBef>
                <a:spcPct val="0"/>
              </a:spcBef>
              <a:buFontTx/>
              <a:buBlip>
                <a:blip r:embed="rId3"/>
              </a:buBlip>
            </a:pPr>
            <a:r>
              <a:t>tensor tympani</a:t>
            </a:r>
          </a:p>
        </p:txBody>
      </p:sp>
      <p:sp>
        <p:nvSpPr>
          <p:cNvPr id="12" name="Rectangle 2"/>
          <p:cNvSpPr>
            <a:spLocks noGrp="1" noChangeArrowheads="1"/>
          </p:cNvSpPr>
          <p:nvPr>
            <p:ph type="title"/>
          </p:nvPr>
        </p:nvSpPr>
        <p:spPr>
          <a:xfrm>
            <a:off x="0" y="236538"/>
            <a:ext cx="9144000" cy="792162"/>
          </a:xfrm>
        </p:spPr>
        <p:txBody>
          <a:bodyPr/>
          <a:lstStyle/>
          <a:p>
            <a:pPr eaLnBrk="1" fontAlgn="auto" hangingPunct="1">
              <a:spcAft>
                <a:spcPts val="0"/>
              </a:spcAft>
              <a:defRPr/>
            </a:pPr>
            <a:r>
              <a:rPr lang="en-US" dirty="0" smtClean="0"/>
              <a:t>Naming Muscles</a:t>
            </a:r>
            <a:endParaRPr lang="en-US" dirty="0"/>
          </a:p>
        </p:txBody>
      </p:sp>
      <p:pic>
        <p:nvPicPr>
          <p:cNvPr id="18435" name="Picture 5" descr="pap13_fig_11_09ab_ul.jpg"/>
          <p:cNvPicPr>
            <a:picLocks noChangeAspect="1"/>
          </p:cNvPicPr>
          <p:nvPr/>
        </p:nvPicPr>
        <p:blipFill>
          <a:blip r:embed="rId4" cstate="print">
            <a:clrChange>
              <a:clrFrom>
                <a:srgbClr val="FFFFFF"/>
              </a:clrFrom>
              <a:clrTo>
                <a:srgbClr val="FFFFFF">
                  <a:alpha val="0"/>
                </a:srgbClr>
              </a:clrTo>
            </a:clrChange>
          </a:blip>
          <a:srcRect l="24269" r="24075" b="9373"/>
          <a:stretch>
            <a:fillRect/>
          </a:stretch>
        </p:blipFill>
        <p:spPr bwMode="auto">
          <a:xfrm>
            <a:off x="4778375" y="1270000"/>
            <a:ext cx="3886200" cy="5246688"/>
          </a:xfrm>
          <a:prstGeom prst="rect">
            <a:avLst/>
          </a:prstGeom>
          <a:noFill/>
          <a:ln w="9525">
            <a:noFill/>
            <a:miter lim="800000"/>
            <a:headEnd/>
            <a:tailEnd/>
          </a:ln>
        </p:spPr>
      </p:pic>
      <p:cxnSp>
        <p:nvCxnSpPr>
          <p:cNvPr id="7" name="Straight Connector 6"/>
          <p:cNvCxnSpPr/>
          <p:nvPr/>
        </p:nvCxnSpPr>
        <p:spPr>
          <a:xfrm flipV="1">
            <a:off x="4127500" y="4103688"/>
            <a:ext cx="1912938" cy="158750"/>
          </a:xfrm>
          <a:prstGeom prst="line">
            <a:avLst/>
          </a:prstGeom>
          <a:ln w="190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437" name="TextBox 8"/>
          <p:cNvSpPr txBox="1">
            <a:spLocks noChangeArrowheads="1"/>
          </p:cNvSpPr>
          <p:nvPr/>
        </p:nvSpPr>
        <p:spPr bwMode="auto">
          <a:xfrm>
            <a:off x="1785938" y="4002088"/>
            <a:ext cx="2325687" cy="430212"/>
          </a:xfrm>
          <a:prstGeom prst="rect">
            <a:avLst/>
          </a:prstGeom>
          <a:noFill/>
          <a:ln w="9525">
            <a:noFill/>
            <a:miter lim="800000"/>
            <a:headEnd/>
            <a:tailEnd/>
          </a:ln>
        </p:spPr>
        <p:txBody>
          <a:bodyPr>
            <a:spAutoFit/>
          </a:bodyPr>
          <a:lstStyle/>
          <a:p>
            <a:pPr algn="r"/>
            <a:r>
              <a:rPr lang="en-US" sz="2200">
                <a:latin typeface="Calibri" pitchFamily="34" charset="0"/>
              </a:rPr>
              <a:t>Levator scapulae</a:t>
            </a:r>
            <a:endParaRPr lang="en-US" sz="2200">
              <a:latin typeface="Sylfaen" pitchFamily="18" charset="0"/>
            </a:endParaRPr>
          </a:p>
        </p:txBody>
      </p:sp>
      <p:sp>
        <p:nvSpPr>
          <p:cNvPr id="8" name="Rounded Rectangular Callout 7"/>
          <p:cNvSpPr/>
          <p:nvPr/>
        </p:nvSpPr>
        <p:spPr>
          <a:xfrm>
            <a:off x="1517514" y="5077839"/>
            <a:ext cx="2256817" cy="1011676"/>
          </a:xfrm>
          <a:prstGeom prst="wedgeRoundRectCallout">
            <a:avLst>
              <a:gd name="adj1" fmla="val 4168"/>
              <a:gd name="adj2" fmla="val -105732"/>
              <a:gd name="adj3" fmla="val 16667"/>
            </a:avLst>
          </a:prstGeom>
          <a:solidFill>
            <a:schemeClr val="tx1">
              <a:lumMod val="50000"/>
              <a:lumOff val="50000"/>
              <a:alpha val="74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What is this name teaching?</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pters 10-11 Muscular System">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spDef>
      <a:spPr>
        <a:noFill/>
        <a:ln w="285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00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2400" dirty="0" smtClean="0">
            <a:latin typeface="Sylfaen" pitchFamily="18" charset="0"/>
          </a:defRPr>
        </a:defPPr>
      </a:lstStyle>
    </a:txDef>
  </a:objectDefaults>
  <a:extraClrSchemeLst/>
</a:theme>
</file>

<file path=ppt/theme/theme10.xml><?xml version="1.0" encoding="utf-8"?>
<a:theme xmlns:a="http://schemas.openxmlformats.org/drawingml/2006/main" name="8_Default">
  <a:themeElements>
    <a:clrScheme name="Default">
      <a:dk1>
        <a:srgbClr val="000000"/>
      </a:dk1>
      <a:lt1>
        <a:srgbClr val="FFFFFF"/>
      </a:lt1>
      <a:dk2>
        <a:srgbClr val="A7A7A7"/>
      </a:dk2>
      <a:lt2>
        <a:srgbClr val="535353"/>
      </a:lt2>
      <a:accent1>
        <a:srgbClr val="F0AD00"/>
      </a:accent1>
      <a:accent2>
        <a:srgbClr val="0082B0"/>
      </a:accent2>
      <a:accent3>
        <a:srgbClr val="E66C7D"/>
      </a:accent3>
      <a:accent4>
        <a:srgbClr val="6BB76D"/>
      </a:accent4>
      <a:accent5>
        <a:srgbClr val="E88651"/>
      </a:accent5>
      <a:accent6>
        <a:srgbClr val="C64847"/>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0AD00"/>
          </a:solidFill>
          <a:prstDash val="solid"/>
          <a:bevel/>
        </a:ln>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0AD00"/>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Chapter 1 Introduction to the Human Body">
  <a:themeElements>
    <a:clrScheme name="Custom 2">
      <a:dk1>
        <a:sysClr val="windowText" lastClr="000000"/>
      </a:dk1>
      <a:lt1>
        <a:sysClr val="window" lastClr="FFFFFF"/>
      </a:lt1>
      <a:dk2>
        <a:srgbClr val="5A6378"/>
      </a:dk2>
      <a:lt2>
        <a:srgbClr val="D4D4D6"/>
      </a:lt2>
      <a:accent1>
        <a:srgbClr val="F0AD00"/>
      </a:accent1>
      <a:accent2>
        <a:srgbClr val="0082B0"/>
      </a:accent2>
      <a:accent3>
        <a:srgbClr val="E66C7D"/>
      </a:accent3>
      <a:accent4>
        <a:srgbClr val="6BB76D"/>
      </a:accent4>
      <a:accent5>
        <a:srgbClr val="E88651"/>
      </a:accent5>
      <a:accent6>
        <a:srgbClr val="C64847"/>
      </a:accent6>
      <a:hlink>
        <a:srgbClr val="0070C0"/>
      </a:hlink>
      <a:folHlink>
        <a:srgbClr val="68000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txDef>
      <a:spPr>
        <a:noFill/>
      </a:spPr>
      <a:bodyPr wrap="square" rtlCol="0">
        <a:spAutoFit/>
      </a:bodyPr>
      <a:lstStyle>
        <a:defPPr algn="ctr">
          <a:lnSpc>
            <a:spcPct val="120000"/>
          </a:lnSpc>
          <a:defRPr sz="2000" dirty="0" smtClean="0">
            <a:latin typeface="Sylfaen" pitchFamily="18" charset="0"/>
          </a:defRPr>
        </a:defPPr>
      </a:lstStyle>
    </a:tx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0AD00"/>
      </a:accent1>
      <a:accent2>
        <a:srgbClr val="0082B0"/>
      </a:accent2>
      <a:accent3>
        <a:srgbClr val="E66C7D"/>
      </a:accent3>
      <a:accent4>
        <a:srgbClr val="6BB76D"/>
      </a:accent4>
      <a:accent5>
        <a:srgbClr val="E88651"/>
      </a:accent5>
      <a:accent6>
        <a:srgbClr val="C64847"/>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0AD00"/>
          </a:solidFill>
          <a:prstDash val="solid"/>
          <a:bevel/>
        </a:ln>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0AD00"/>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Default">
  <a:themeElements>
    <a:clrScheme name="Default">
      <a:dk1>
        <a:srgbClr val="000000"/>
      </a:dk1>
      <a:lt1>
        <a:srgbClr val="FFFFFF"/>
      </a:lt1>
      <a:dk2>
        <a:srgbClr val="A7A7A7"/>
      </a:dk2>
      <a:lt2>
        <a:srgbClr val="535353"/>
      </a:lt2>
      <a:accent1>
        <a:srgbClr val="F0AD00"/>
      </a:accent1>
      <a:accent2>
        <a:srgbClr val="0082B0"/>
      </a:accent2>
      <a:accent3>
        <a:srgbClr val="E66C7D"/>
      </a:accent3>
      <a:accent4>
        <a:srgbClr val="6BB76D"/>
      </a:accent4>
      <a:accent5>
        <a:srgbClr val="E88651"/>
      </a:accent5>
      <a:accent6>
        <a:srgbClr val="C64847"/>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0AD00"/>
          </a:solidFill>
          <a:prstDash val="solid"/>
          <a:bevel/>
        </a:ln>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0AD00"/>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_Default">
  <a:themeElements>
    <a:clrScheme name="Default">
      <a:dk1>
        <a:srgbClr val="000000"/>
      </a:dk1>
      <a:lt1>
        <a:srgbClr val="FFFFFF"/>
      </a:lt1>
      <a:dk2>
        <a:srgbClr val="A7A7A7"/>
      </a:dk2>
      <a:lt2>
        <a:srgbClr val="535353"/>
      </a:lt2>
      <a:accent1>
        <a:srgbClr val="F0AD00"/>
      </a:accent1>
      <a:accent2>
        <a:srgbClr val="0082B0"/>
      </a:accent2>
      <a:accent3>
        <a:srgbClr val="E66C7D"/>
      </a:accent3>
      <a:accent4>
        <a:srgbClr val="6BB76D"/>
      </a:accent4>
      <a:accent5>
        <a:srgbClr val="E88651"/>
      </a:accent5>
      <a:accent6>
        <a:srgbClr val="C64847"/>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0AD00"/>
          </a:solidFill>
          <a:prstDash val="solid"/>
          <a:bevel/>
        </a:ln>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0AD00"/>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3_Default">
  <a:themeElements>
    <a:clrScheme name="Default">
      <a:dk1>
        <a:srgbClr val="000000"/>
      </a:dk1>
      <a:lt1>
        <a:srgbClr val="FFFFFF"/>
      </a:lt1>
      <a:dk2>
        <a:srgbClr val="A7A7A7"/>
      </a:dk2>
      <a:lt2>
        <a:srgbClr val="535353"/>
      </a:lt2>
      <a:accent1>
        <a:srgbClr val="F0AD00"/>
      </a:accent1>
      <a:accent2>
        <a:srgbClr val="0082B0"/>
      </a:accent2>
      <a:accent3>
        <a:srgbClr val="E66C7D"/>
      </a:accent3>
      <a:accent4>
        <a:srgbClr val="6BB76D"/>
      </a:accent4>
      <a:accent5>
        <a:srgbClr val="E88651"/>
      </a:accent5>
      <a:accent6>
        <a:srgbClr val="C64847"/>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0AD00"/>
          </a:solidFill>
          <a:prstDash val="solid"/>
          <a:bevel/>
        </a:ln>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0AD00"/>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4_Default">
  <a:themeElements>
    <a:clrScheme name="Default">
      <a:dk1>
        <a:srgbClr val="000000"/>
      </a:dk1>
      <a:lt1>
        <a:srgbClr val="FFFFFF"/>
      </a:lt1>
      <a:dk2>
        <a:srgbClr val="A7A7A7"/>
      </a:dk2>
      <a:lt2>
        <a:srgbClr val="535353"/>
      </a:lt2>
      <a:accent1>
        <a:srgbClr val="F0AD00"/>
      </a:accent1>
      <a:accent2>
        <a:srgbClr val="0082B0"/>
      </a:accent2>
      <a:accent3>
        <a:srgbClr val="E66C7D"/>
      </a:accent3>
      <a:accent4>
        <a:srgbClr val="6BB76D"/>
      </a:accent4>
      <a:accent5>
        <a:srgbClr val="E88651"/>
      </a:accent5>
      <a:accent6>
        <a:srgbClr val="C64847"/>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0AD00"/>
          </a:solidFill>
          <a:prstDash val="solid"/>
          <a:bevel/>
        </a:ln>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0AD00"/>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5_Default">
  <a:themeElements>
    <a:clrScheme name="Default">
      <a:dk1>
        <a:srgbClr val="000000"/>
      </a:dk1>
      <a:lt1>
        <a:srgbClr val="FFFFFF"/>
      </a:lt1>
      <a:dk2>
        <a:srgbClr val="A7A7A7"/>
      </a:dk2>
      <a:lt2>
        <a:srgbClr val="535353"/>
      </a:lt2>
      <a:accent1>
        <a:srgbClr val="F0AD00"/>
      </a:accent1>
      <a:accent2>
        <a:srgbClr val="0082B0"/>
      </a:accent2>
      <a:accent3>
        <a:srgbClr val="E66C7D"/>
      </a:accent3>
      <a:accent4>
        <a:srgbClr val="6BB76D"/>
      </a:accent4>
      <a:accent5>
        <a:srgbClr val="E88651"/>
      </a:accent5>
      <a:accent6>
        <a:srgbClr val="C64847"/>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0AD00"/>
          </a:solidFill>
          <a:prstDash val="solid"/>
          <a:bevel/>
        </a:ln>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0AD00"/>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6_Default">
  <a:themeElements>
    <a:clrScheme name="Default">
      <a:dk1>
        <a:srgbClr val="000000"/>
      </a:dk1>
      <a:lt1>
        <a:srgbClr val="FFFFFF"/>
      </a:lt1>
      <a:dk2>
        <a:srgbClr val="A7A7A7"/>
      </a:dk2>
      <a:lt2>
        <a:srgbClr val="535353"/>
      </a:lt2>
      <a:accent1>
        <a:srgbClr val="F0AD00"/>
      </a:accent1>
      <a:accent2>
        <a:srgbClr val="0082B0"/>
      </a:accent2>
      <a:accent3>
        <a:srgbClr val="E66C7D"/>
      </a:accent3>
      <a:accent4>
        <a:srgbClr val="6BB76D"/>
      </a:accent4>
      <a:accent5>
        <a:srgbClr val="E88651"/>
      </a:accent5>
      <a:accent6>
        <a:srgbClr val="C64847"/>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0AD00"/>
          </a:solidFill>
          <a:prstDash val="solid"/>
          <a:bevel/>
        </a:ln>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0AD00"/>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7_Default">
  <a:themeElements>
    <a:clrScheme name="Default">
      <a:dk1>
        <a:srgbClr val="000000"/>
      </a:dk1>
      <a:lt1>
        <a:srgbClr val="FFFFFF"/>
      </a:lt1>
      <a:dk2>
        <a:srgbClr val="A7A7A7"/>
      </a:dk2>
      <a:lt2>
        <a:srgbClr val="535353"/>
      </a:lt2>
      <a:accent1>
        <a:srgbClr val="F0AD00"/>
      </a:accent1>
      <a:accent2>
        <a:srgbClr val="0082B0"/>
      </a:accent2>
      <a:accent3>
        <a:srgbClr val="E66C7D"/>
      </a:accent3>
      <a:accent4>
        <a:srgbClr val="6BB76D"/>
      </a:accent4>
      <a:accent5>
        <a:srgbClr val="E88651"/>
      </a:accent5>
      <a:accent6>
        <a:srgbClr val="C64847"/>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0AD00"/>
          </a:solidFill>
          <a:prstDash val="solid"/>
          <a:bevel/>
        </a:ln>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0AD00"/>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Chapters 10-11 Muscular System</Template>
  <TotalTime>5745</TotalTime>
  <Words>3893</Words>
  <Application>Microsoft Office PowerPoint</Application>
  <PresentationFormat>On-screen Show (4:3)</PresentationFormat>
  <Paragraphs>811</Paragraphs>
  <Slides>73</Slides>
  <Notes>41</Notes>
  <HiddenSlides>0</HiddenSlides>
  <MMClips>0</MMClips>
  <ScaleCrop>false</ScaleCrop>
  <HeadingPairs>
    <vt:vector size="6" baseType="variant">
      <vt:variant>
        <vt:lpstr>Fonts Used</vt:lpstr>
      </vt:variant>
      <vt:variant>
        <vt:i4>12</vt:i4>
      </vt:variant>
      <vt:variant>
        <vt:lpstr>Theme</vt:lpstr>
      </vt:variant>
      <vt:variant>
        <vt:i4>11</vt:i4>
      </vt:variant>
      <vt:variant>
        <vt:lpstr>Slide Titles</vt:lpstr>
      </vt:variant>
      <vt:variant>
        <vt:i4>73</vt:i4>
      </vt:variant>
    </vt:vector>
  </HeadingPairs>
  <TitlesOfParts>
    <vt:vector size="96" baseType="lpstr">
      <vt:lpstr>Arial</vt:lpstr>
      <vt:lpstr>MS PGothic</vt:lpstr>
      <vt:lpstr>Tahoma</vt:lpstr>
      <vt:lpstr>Calibri</vt:lpstr>
      <vt:lpstr>Times New Roman</vt:lpstr>
      <vt:lpstr>Bookman Old Style</vt:lpstr>
      <vt:lpstr>Courier New</vt:lpstr>
      <vt:lpstr>Dali</vt:lpstr>
      <vt:lpstr>Blackadder ITC</vt:lpstr>
      <vt:lpstr>Wingdings</vt:lpstr>
      <vt:lpstr>Times</vt:lpstr>
      <vt:lpstr>Sylfaen</vt:lpstr>
      <vt:lpstr>Chapters 10-11 Muscular System</vt:lpstr>
      <vt:lpstr>Default</vt:lpstr>
      <vt:lpstr>1_Default</vt:lpstr>
      <vt:lpstr>2_Default</vt:lpstr>
      <vt:lpstr>3_Default</vt:lpstr>
      <vt:lpstr>4_Default</vt:lpstr>
      <vt:lpstr>5_Default</vt:lpstr>
      <vt:lpstr>6_Default</vt:lpstr>
      <vt:lpstr>7_Default</vt:lpstr>
      <vt:lpstr>8_Default</vt:lpstr>
      <vt:lpstr>Chapter 1 Introduction to the Human Body</vt:lpstr>
      <vt:lpstr>PowerPoint Presentation</vt:lpstr>
      <vt:lpstr>PowerPoint Presentation</vt:lpstr>
      <vt:lpstr>PowerPoint Presentation</vt:lpstr>
      <vt:lpstr>Clinical Connection</vt:lpstr>
      <vt:lpstr>Naming Muscles</vt:lpstr>
      <vt:lpstr>Naming Muscles</vt:lpstr>
      <vt:lpstr>Naming Muscles</vt:lpstr>
      <vt:lpstr>Naming Muscles</vt:lpstr>
      <vt:lpstr>Naming Muscles</vt:lpstr>
      <vt:lpstr>Naming Muscles</vt:lpstr>
      <vt:lpstr>PowerPoint Presentation</vt:lpstr>
      <vt:lpstr>PowerPoint Presentation</vt:lpstr>
      <vt:lpstr>Clinical Connection</vt:lpstr>
      <vt:lpstr>Origins and Insertions</vt:lpstr>
      <vt:lpstr>FYI: Origins and Insertions</vt:lpstr>
      <vt:lpstr>Origins and Insertions</vt:lpstr>
      <vt:lpstr>Musculoskeletal Levers</vt:lpstr>
      <vt:lpstr>Musculoskeletal Levers</vt:lpstr>
      <vt:lpstr>Musculoskeletal Levers</vt:lpstr>
      <vt:lpstr>Musculoskeletal Levers</vt:lpstr>
      <vt:lpstr>Coordination Among Muscles</vt:lpstr>
      <vt:lpstr>Coordination Among Muscles</vt:lpstr>
      <vt:lpstr>Coordination Among Muscles</vt:lpstr>
      <vt:lpstr>Clinical Connection</vt:lpstr>
      <vt:lpstr>Major Skeletal Muscles</vt:lpstr>
      <vt:lpstr>Major Skeletal Muscles</vt:lpstr>
      <vt:lpstr>Clinical Connection</vt:lpstr>
      <vt:lpstr>Clinical Connection</vt:lpstr>
      <vt:lpstr>Major Skeletal Muscles</vt:lpstr>
      <vt:lpstr>Clinical Connection</vt:lpstr>
      <vt:lpstr>Major Skeletal Muscles</vt:lpstr>
      <vt:lpstr>Clinical Connection</vt:lpstr>
      <vt:lpstr>Clinical Connection</vt:lpstr>
      <vt:lpstr>PowerPoint Presentation</vt:lpstr>
      <vt:lpstr>PowerPoint Presentation</vt:lpstr>
      <vt:lpstr>Major Skeletal Muscles</vt:lpstr>
      <vt:lpstr>Major Skeletal Muscles</vt:lpstr>
      <vt:lpstr>Major Skeletal Muscles</vt:lpstr>
      <vt:lpstr>Major Skeletal Muscles</vt:lpstr>
      <vt:lpstr>Major Skeletal Muscles</vt:lpstr>
      <vt:lpstr>Clinical Connection</vt:lpstr>
      <vt:lpstr>Major Skeletal Muscles</vt:lpstr>
      <vt:lpstr>PowerPoint Presentation</vt:lpstr>
      <vt:lpstr>PowerPoint Presentation</vt:lpstr>
      <vt:lpstr>PowerPoint Presentation</vt:lpstr>
      <vt:lpstr>Clinical Connection</vt:lpstr>
      <vt:lpstr>PowerPoint Presentation</vt:lpstr>
      <vt:lpstr>Clinical Connection</vt:lpstr>
      <vt:lpstr>Clinical Connection</vt:lpstr>
      <vt:lpstr>Major Skeletal Muscles</vt:lpstr>
      <vt:lpstr>Major Skeletal Muscles</vt:lpstr>
      <vt:lpstr>Major Skeletal Muscles</vt:lpstr>
      <vt:lpstr>Major Skeletal Muscles</vt:lpstr>
      <vt:lpstr>Clinical Connection</vt:lpstr>
      <vt:lpstr>Major Skeletal Muscles</vt:lpstr>
      <vt:lpstr>Clinical Connection</vt:lpstr>
      <vt:lpstr>Clinical Connection</vt:lpstr>
      <vt:lpstr>Major Skeletal Muscles</vt:lpstr>
      <vt:lpstr>Major Skeletal Muscles</vt:lpstr>
      <vt:lpstr>Major Skeletal Muscles</vt:lpstr>
      <vt:lpstr>Major Skeletal Muscles</vt:lpstr>
      <vt:lpstr>Clinical Connection</vt:lpstr>
      <vt:lpstr>Major Skeletal Muscles</vt:lpstr>
      <vt:lpstr>Clinical Connection</vt:lpstr>
      <vt:lpstr>Major Skeletal Muscles</vt:lpstr>
      <vt:lpstr>Clinical Connection</vt:lpstr>
      <vt:lpstr>Clinical Connection</vt:lpstr>
      <vt:lpstr>PowerPoint Presentation</vt:lpstr>
      <vt:lpstr>PowerPoint Presentation</vt:lpstr>
      <vt:lpstr>Clinical Connection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Muscular System</dc:title>
  <dc:creator>Curtis B DeFriez, MD</dc:creator>
  <cp:lastModifiedBy>Chris Eckart</cp:lastModifiedBy>
  <cp:revision>892</cp:revision>
  <cp:lastPrinted>2015-04-10T18:57:21Z</cp:lastPrinted>
  <dcterms:created xsi:type="dcterms:W3CDTF">2010-12-08T22:14:37Z</dcterms:created>
  <dcterms:modified xsi:type="dcterms:W3CDTF">2015-04-22T17:31:35Z</dcterms:modified>
</cp:coreProperties>
</file>