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0F4D-4DA0-46F4-A626-3C6D2561B0B5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6C85-C45A-4363-BA9D-70CC1025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091451-E825-44F5-B116-1847153D936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EFB9EC0-F724-4C96-A20A-0588A72746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Seven Rivers Christian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G_8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6400800" cy="427253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Students = Golgi Complex</a:t>
            </a:r>
            <a:endParaRPr lang="en-US" sz="4000" dirty="0"/>
          </a:p>
        </p:txBody>
      </p:sp>
      <p:pic>
        <p:nvPicPr>
          <p:cNvPr id="5" name="Content Placeholder 4" descr="IMG_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4304682" cy="2873375"/>
          </a:xfrm>
        </p:spPr>
      </p:pic>
      <p:pic>
        <p:nvPicPr>
          <p:cNvPr id="6" name="Picture 5" descr="IMG_8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471" y="3733800"/>
            <a:ext cx="4229529" cy="2823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 Complex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-packages proteins for eventual secretion.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7526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-store up what their teachers teach them to prepare for eventual “secretion” or use of that knowledge outside of the SRCS cell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99160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Classrooms = Rough &amp; Smooth E.R.</a:t>
            </a:r>
            <a:endParaRPr lang="en-US" sz="3600" dirty="0"/>
          </a:p>
        </p:txBody>
      </p:sp>
      <p:pic>
        <p:nvPicPr>
          <p:cNvPr id="8" name="Content Placeholder 7" descr="IMG_8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2286000"/>
            <a:ext cx="5410199" cy="3611308"/>
          </a:xfrm>
        </p:spPr>
      </p:pic>
      <p:sp>
        <p:nvSpPr>
          <p:cNvPr id="9" name="TextBox 8"/>
          <p:cNvSpPr txBox="1"/>
          <p:nvPr/>
        </p:nvSpPr>
        <p:spPr>
          <a:xfrm>
            <a:off x="0" y="17526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-structure in cells responsible for transport of materials and metabolism. Rough endoplasmic reticulum is studded with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Classrooms: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-are where the synthesizing of knowledge occurs. Teachers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located in classrooms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Janitor = </a:t>
            </a:r>
            <a:r>
              <a:rPr lang="en-US" sz="4000" dirty="0" err="1" smtClean="0"/>
              <a:t>Lysosome</a:t>
            </a:r>
            <a:endParaRPr lang="en-US" sz="4000" dirty="0"/>
          </a:p>
        </p:txBody>
      </p:sp>
      <p:pic>
        <p:nvPicPr>
          <p:cNvPr id="8" name="Content Placeholder 7" descr="IMG_8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981200"/>
            <a:ext cx="5446255" cy="3635375"/>
          </a:xfrm>
        </p:spPr>
      </p:pic>
      <p:sp>
        <p:nvSpPr>
          <p:cNvPr id="9" name="TextBox 8"/>
          <p:cNvSpPr txBox="1"/>
          <p:nvPr/>
        </p:nvSpPr>
        <p:spPr>
          <a:xfrm>
            <a:off x="6096000" y="19050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-break down and digest materials. Responsible for cell “clean up”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9624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Janitor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-responsible for school clean up. Tidy up classrooms and maintain a cleanly environment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Mr. Jackson = Mitochondria</a:t>
            </a:r>
            <a:endParaRPr lang="en-US" sz="4000" dirty="0"/>
          </a:p>
        </p:txBody>
      </p:sp>
      <p:pic>
        <p:nvPicPr>
          <p:cNvPr id="8" name="Content Placeholder 7" descr="IMG_8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2034" y="1371600"/>
            <a:ext cx="4109662" cy="2743200"/>
          </a:xfrm>
        </p:spPr>
      </p:pic>
      <p:pic>
        <p:nvPicPr>
          <p:cNvPr id="9" name="Picture 8" descr="IMG_8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4457272" cy="2975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6764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powerhouses of the cell, mitochondria maintain control of cell cycle and cell growth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495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J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-as high school principal, Mr. Jackson maintains a organized upper school schedule, scheduling, disciplining, and planning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9154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Stairs &amp; Sidewalks = Microtubules</a:t>
            </a:r>
            <a:endParaRPr lang="en-US" sz="4000" dirty="0"/>
          </a:p>
        </p:txBody>
      </p:sp>
      <p:pic>
        <p:nvPicPr>
          <p:cNvPr id="6" name="Content Placeholder 5" descr="IMG_8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714928"/>
            <a:ext cx="3280410" cy="4914472"/>
          </a:xfrm>
        </p:spPr>
      </p:pic>
      <p:pic>
        <p:nvPicPr>
          <p:cNvPr id="7" name="Picture 6" descr="IMG_8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371600"/>
            <a:ext cx="3200401" cy="47946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7526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-microtubules play key roles in intercellular transport. Transport organelles.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Stairs &amp; Sidewalks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means by which students transport across campus, walking on, up, and down them to get from class to class.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Seniors/Alumni = </a:t>
            </a:r>
            <a:r>
              <a:rPr lang="en-US" sz="3600" dirty="0" err="1" smtClean="0"/>
              <a:t>Secretory</a:t>
            </a:r>
            <a:r>
              <a:rPr lang="en-US" sz="3600" dirty="0" smtClean="0"/>
              <a:t> </a:t>
            </a:r>
            <a:r>
              <a:rPr lang="en-US" sz="3600" dirty="0" err="1" smtClean="0"/>
              <a:t>Vessicles</a:t>
            </a:r>
            <a:endParaRPr lang="en-US" sz="3600" dirty="0"/>
          </a:p>
        </p:txBody>
      </p:sp>
      <p:pic>
        <p:nvPicPr>
          <p:cNvPr id="8" name="Content Placeholder 7" descr="IMG_8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2443" y="2362200"/>
            <a:ext cx="5755621" cy="3841877"/>
          </a:xfrm>
        </p:spPr>
      </p:pic>
      <p:sp>
        <p:nvSpPr>
          <p:cNvPr id="9" name="TextBox 8"/>
          <p:cNvSpPr txBox="1"/>
          <p:nvPr/>
        </p:nvSpPr>
        <p:spPr>
          <a:xfrm>
            <a:off x="0" y="1533465"/>
            <a:ext cx="327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Secretory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Vessicles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-contain materials that are to be transported out of the cell. Help maintain a balance of equilibrium inside and outside the cell</a:t>
            </a:r>
          </a:p>
          <a:p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Seniors/Alumni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-while in the SRCS cell, these students are prepped for the outside world. They graduate and “transport” their knowledge and love for Christ to the world, wherever they go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SRCS Cell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training.seer.cancer.gov/images/anatomy/cells_tissues_membranes/cell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49664" cy="46979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6553200" y="21336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29400" y="35814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4038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48768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438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28194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3581400"/>
            <a:ext cx="106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" y="4343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5410200"/>
            <a:ext cx="1600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" y="6096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7000" y="1752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Mr. Jackson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3657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Mr. James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0" y="4572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Teachers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6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Classrooms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81800" y="220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Classrooms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8200" y="5105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Students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3962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Sidewalks &amp; Stairs</a:t>
            </a:r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3200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Campus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057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Mrs. Cash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2514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Janitor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553200" y="2895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10400" y="2590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Front Office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29400" y="4343400"/>
            <a:ext cx="990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29400" y="5943600"/>
            <a:ext cx="1905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" y="3429000"/>
            <a:ext cx="152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Centrosome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>
            <a:stCxn id="52" idx="1"/>
            <a:endCxn id="52" idx="3"/>
          </p:cNvCxnSpPr>
          <p:nvPr/>
        </p:nvCxnSpPr>
        <p:spPr>
          <a:xfrm>
            <a:off x="609600" y="3581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38200" y="3200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Mrs. Kim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94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Cytoskeleton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/>
          <p:cNvCxnSpPr>
            <a:stCxn id="58" idx="1"/>
          </p:cNvCxnSpPr>
          <p:nvPr/>
        </p:nvCxnSpPr>
        <p:spPr>
          <a:xfrm>
            <a:off x="6629400" y="6052066"/>
            <a:ext cx="1371600" cy="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629400" y="5638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Buildings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3505200" y="3810000"/>
            <a:ext cx="3048000" cy="2286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724400" y="5943600"/>
            <a:ext cx="1600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96000" y="4343400"/>
            <a:ext cx="533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6482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>
            <a:stCxn id="67" idx="1"/>
          </p:cNvCxnSpPr>
          <p:nvPr/>
        </p:nvCxnSpPr>
        <p:spPr>
          <a:xfrm>
            <a:off x="4648200" y="6128266"/>
            <a:ext cx="914400" cy="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72000" y="5791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Mr. James’ Office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Front Office = Plasma Membrane</a:t>
            </a:r>
            <a:endParaRPr lang="en-US" sz="4000" dirty="0"/>
          </a:p>
        </p:txBody>
      </p:sp>
      <p:pic>
        <p:nvPicPr>
          <p:cNvPr id="6" name="Content Placeholder 5" descr="IMG_8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191000" cy="2797493"/>
          </a:xfrm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Membrane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plasma membrane allows and prevents movement of materials in and out of cell.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selective gatekeeper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Office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-has a sign-in/sign-out sheet for students and regulates parent pickup. Controls the cameras and security, making sure students are in the school and others are kept out.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MG_8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114800"/>
            <a:ext cx="38100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Campus = Cytoplasm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-all contents of a cell are contained within the cytoplasm</a:t>
            </a: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campus is the ground/area of land that contains the various buildings and students of the SRCS cell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fbcdn-sphotos-a-a.akamaihd.net/hphotos-ak-xap1/t31.0-8/c277.0.851.315/p851x315/1782505_496808577092285_156238107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8105775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School Buildings = Cytoskeleton</a:t>
            </a:r>
            <a:endParaRPr lang="en-US" sz="4000" dirty="0"/>
          </a:p>
        </p:txBody>
      </p:sp>
      <p:pic>
        <p:nvPicPr>
          <p:cNvPr id="5" name="Content Placeholder 4" descr="IMG_85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828800"/>
            <a:ext cx="4532996" cy="3025775"/>
          </a:xfrm>
        </p:spPr>
      </p:pic>
      <p:pic>
        <p:nvPicPr>
          <p:cNvPr id="6" name="Picture 5" descr="IMG_8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32454"/>
            <a:ext cx="4419600" cy="2950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812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Cytoskeleton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network of fibers composed of proteins contained inside the cell’s cytoplasm. Under constant reconstruction.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0292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Buildings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structures of the school that hold other SRCS cell structures, under continual reconstruction (new office, preschool, etc.)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Mr. James = Nucleolus</a:t>
            </a:r>
            <a:endParaRPr lang="en-US" sz="4000" dirty="0"/>
          </a:p>
        </p:txBody>
      </p:sp>
      <p:pic>
        <p:nvPicPr>
          <p:cNvPr id="8" name="Content Placeholder 7" descr="IMG_8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856" y="2895600"/>
            <a:ext cx="5446255" cy="3635375"/>
          </a:xfrm>
        </p:spPr>
      </p:pic>
      <p:sp>
        <p:nvSpPr>
          <p:cNvPr id="10" name="TextBox 9"/>
          <p:cNvSpPr txBox="1"/>
          <p:nvPr/>
        </p:nvSpPr>
        <p:spPr>
          <a:xfrm>
            <a:off x="381000" y="1533465"/>
            <a:ext cx="312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-serves as the site of the assembly of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aids in cell’s responses to stress, its malfunction can cause disease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James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-as headmaster of SRCS, Mr. James oversees what students are taught and school programs. He is the school’s representative and his function determines the health of the school.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Mr. James’ Office= Nucleus</a:t>
            </a:r>
            <a:endParaRPr lang="en-US" sz="4000" dirty="0"/>
          </a:p>
        </p:txBody>
      </p:sp>
      <p:pic>
        <p:nvPicPr>
          <p:cNvPr id="8" name="Content Placeholder 7" descr="IMG_8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819400"/>
            <a:ext cx="5707865" cy="3810000"/>
          </a:xfrm>
        </p:spPr>
      </p:pic>
      <p:sp>
        <p:nvSpPr>
          <p:cNvPr id="9" name="TextBox 8"/>
          <p:cNvSpPr txBox="1"/>
          <p:nvPr/>
        </p:nvSpPr>
        <p:spPr>
          <a:xfrm>
            <a:off x="228600" y="2133600"/>
            <a:ext cx="297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-contains the cell’s genetic material, important codes, and houses the nucleolus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James’ Office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-contains important school files, houses Mr. James, SRCS’ nucleolus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Mrs. Kim = </a:t>
            </a:r>
            <a:r>
              <a:rPr lang="en-US" sz="4000" dirty="0" err="1" smtClean="0"/>
              <a:t>Centrosome</a:t>
            </a:r>
            <a:endParaRPr lang="en-US" sz="4000" dirty="0"/>
          </a:p>
        </p:txBody>
      </p:sp>
      <p:pic>
        <p:nvPicPr>
          <p:cNvPr id="8" name="Content Placeholder 7" descr="IMG_8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5366820" cy="3582353"/>
          </a:xfrm>
        </p:spPr>
      </p:pic>
      <p:sp>
        <p:nvSpPr>
          <p:cNvPr id="9" name="TextBox 8"/>
          <p:cNvSpPr txBox="1"/>
          <p:nvPr/>
        </p:nvSpPr>
        <p:spPr>
          <a:xfrm>
            <a:off x="6019800" y="205740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Centrosome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-responsible for organization, regulates cell-cycle progression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Kim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-answers all phone calls and regulates who talks to whom, organizes student pick-up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Mrs. Cash = Cilia &amp; Flagellum</a:t>
            </a:r>
            <a:endParaRPr lang="en-US" sz="4000" dirty="0"/>
          </a:p>
        </p:txBody>
      </p:sp>
      <p:pic>
        <p:nvPicPr>
          <p:cNvPr id="5" name="Content Placeholder 4" descr="IMG_8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76600"/>
            <a:ext cx="4418837" cy="2949574"/>
          </a:xfrm>
        </p:spPr>
      </p:pic>
      <p:sp>
        <p:nvSpPr>
          <p:cNvPr id="6" name="TextBox 5"/>
          <p:cNvSpPr txBox="1"/>
          <p:nvPr/>
        </p:nvSpPr>
        <p:spPr>
          <a:xfrm>
            <a:off x="685800" y="15240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 &amp; Flagellum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-tail-like projections from the cell’s surface. Allow for movement (flagella on sperm). Cilia move liquid outside the cell.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8194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Cash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-Mrs. Cash is in charge of SRCS’ outreach. She contacts newspapers and “moves” the school along through advertising and stirring up community interest.  Like a flagella, Mrs. Cash keeps the school going by spreading its achievements and successes.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484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Cash’s office, covered in SRCS newspaper articles.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Teachers = </a:t>
            </a:r>
            <a:r>
              <a:rPr lang="en-US" sz="4000" dirty="0" err="1" smtClean="0"/>
              <a:t>Ribosomes</a:t>
            </a:r>
            <a:endParaRPr lang="en-US" sz="4000" dirty="0"/>
          </a:p>
        </p:txBody>
      </p:sp>
      <p:pic>
        <p:nvPicPr>
          <p:cNvPr id="5" name="Content Placeholder 4" descr="IMG_8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4109663" cy="2743200"/>
          </a:xfrm>
        </p:spPr>
      </p:pic>
      <p:pic>
        <p:nvPicPr>
          <p:cNvPr id="6" name="Picture 5" descr="IMG_8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3544584" cy="2366010"/>
          </a:xfrm>
          <a:prstGeom prst="rect">
            <a:avLst/>
          </a:prstGeom>
        </p:spPr>
      </p:pic>
      <p:pic>
        <p:nvPicPr>
          <p:cNvPr id="7" name="Picture 6" descr="IMG_8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438400"/>
            <a:ext cx="4686157" cy="3128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1371600"/>
            <a:ext cx="3429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-specialized structures necessary to make proteins.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assemble the proteins of the cell.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Teachers: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-necessary in order for students to learn. Teachers help mold and shape students’ minds and prepare them for the future. Like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they are integral in the SRCS cell function.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B98FF"/>
      </a:accent1>
      <a:accent2>
        <a:srgbClr val="002676"/>
      </a:accent2>
      <a:accent3>
        <a:srgbClr val="016188"/>
      </a:accent3>
      <a:accent4>
        <a:srgbClr val="4B98FF"/>
      </a:accent4>
      <a:accent5>
        <a:srgbClr val="00194F"/>
      </a:accent5>
      <a:accent6>
        <a:srgbClr val="00349E"/>
      </a:accent6>
      <a:hlink>
        <a:srgbClr val="17BBFD"/>
      </a:hlink>
      <a:folHlink>
        <a:srgbClr val="F2F2F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288</TotalTime>
  <Words>780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Seven Rivers Christian School</vt:lpstr>
      <vt:lpstr>The Front Office = Plasma Membrane</vt:lpstr>
      <vt:lpstr>School Campus = Cytoplasm</vt:lpstr>
      <vt:lpstr>School Buildings = Cytoskeleton</vt:lpstr>
      <vt:lpstr>Mr. James = Nucleolus</vt:lpstr>
      <vt:lpstr>Mr. James’ Office= Nucleus</vt:lpstr>
      <vt:lpstr>Mrs. Kim = Centrosome</vt:lpstr>
      <vt:lpstr>Mrs. Cash = Cilia &amp; Flagellum</vt:lpstr>
      <vt:lpstr>Teachers = Ribosomes</vt:lpstr>
      <vt:lpstr>Students = Golgi Complex</vt:lpstr>
      <vt:lpstr>Classrooms = Rough &amp; Smooth E.R.</vt:lpstr>
      <vt:lpstr>Janitor = Lysosome</vt:lpstr>
      <vt:lpstr>Mr. Jackson = Mitochondria</vt:lpstr>
      <vt:lpstr>Stairs &amp; Sidewalks = Microtubules</vt:lpstr>
      <vt:lpstr>Seniors/Alumni = Secretory Vessicles</vt:lpstr>
      <vt:lpstr>The SRCS Cell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Rivers Christian School</dc:title>
  <dc:creator>chris and Jackie Eckart</dc:creator>
  <cp:lastModifiedBy>Chris Eckart</cp:lastModifiedBy>
  <cp:revision>1</cp:revision>
  <dcterms:created xsi:type="dcterms:W3CDTF">2014-12-11T21:06:40Z</dcterms:created>
  <dcterms:modified xsi:type="dcterms:W3CDTF">2015-01-07T12:48:35Z</dcterms:modified>
</cp:coreProperties>
</file>