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2" r:id="rId8"/>
    <p:sldId id="264" r:id="rId9"/>
    <p:sldId id="265" r:id="rId10"/>
    <p:sldId id="267" r:id="rId11"/>
    <p:sldId id="266" r:id="rId12"/>
    <p:sldId id="268" r:id="rId13"/>
    <p:sldId id="25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96" y="-4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F80BFD-C807-4074-B7E6-7E44B225F702}" type="datetimeFigureOut">
              <a:rPr lang="en-US" smtClean="0"/>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3086378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F80BFD-C807-4074-B7E6-7E44B225F702}" type="datetimeFigureOut">
              <a:rPr lang="en-US" smtClean="0"/>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3752644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F80BFD-C807-4074-B7E6-7E44B225F702}" type="datetimeFigureOut">
              <a:rPr lang="en-US" smtClean="0"/>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1543662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F80BFD-C807-4074-B7E6-7E44B225F702}" type="datetimeFigureOut">
              <a:rPr lang="en-US" smtClean="0"/>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1237808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F80BFD-C807-4074-B7E6-7E44B225F702}" type="datetimeFigureOut">
              <a:rPr lang="en-US" smtClean="0"/>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2334922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F80BFD-C807-4074-B7E6-7E44B225F702}" type="datetimeFigureOut">
              <a:rPr lang="en-US" smtClean="0"/>
              <a:t>9/11/2012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1260573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F80BFD-C807-4074-B7E6-7E44B225F702}" type="datetimeFigureOut">
              <a:rPr lang="en-US" smtClean="0"/>
              <a:t>9/11/2012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193969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F80BFD-C807-4074-B7E6-7E44B225F702}" type="datetimeFigureOut">
              <a:rPr lang="en-US" smtClean="0"/>
              <a:t>9/11/2012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4108367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F80BFD-C807-4074-B7E6-7E44B225F702}" type="datetimeFigureOut">
              <a:rPr lang="en-US" smtClean="0"/>
              <a:t>9/11/2012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1128327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F80BFD-C807-4074-B7E6-7E44B225F702}" type="datetimeFigureOut">
              <a:rPr lang="en-US" smtClean="0"/>
              <a:t>9/11/2012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3986213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F80BFD-C807-4074-B7E6-7E44B225F702}" type="datetimeFigureOut">
              <a:rPr lang="en-US" smtClean="0"/>
              <a:t>9/11/2012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3878B9-993A-455D-BE2F-CBBC9B6397F9}" type="slidenum">
              <a:rPr lang="en-US" smtClean="0"/>
              <a:t>‹#›</a:t>
            </a:fld>
            <a:endParaRPr lang="en-US"/>
          </a:p>
        </p:txBody>
      </p:sp>
    </p:spTree>
    <p:extLst>
      <p:ext uri="{BB962C8B-B14F-4D97-AF65-F5344CB8AC3E}">
        <p14:creationId xmlns:p14="http://schemas.microsoft.com/office/powerpoint/2010/main" val="2554214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000">
              <a:schemeClr val="bg2">
                <a:lumMod val="10000"/>
              </a:schemeClr>
            </a:gs>
            <a:gs pos="34000">
              <a:schemeClr val="tx1">
                <a:lumMod val="75000"/>
                <a:lumOff val="25000"/>
              </a:schemeClr>
            </a:gs>
            <a:gs pos="100000">
              <a:schemeClr val="tx1"/>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F80BFD-C807-4074-B7E6-7E44B225F702}" type="datetimeFigureOut">
              <a:rPr lang="en-US" smtClean="0"/>
              <a:t>9/11/2012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878B9-993A-455D-BE2F-CBBC9B6397F9}" type="slidenum">
              <a:rPr lang="en-US" smtClean="0"/>
              <a:t>‹#›</a:t>
            </a:fld>
            <a:endParaRPr lang="en-US"/>
          </a:p>
        </p:txBody>
      </p:sp>
    </p:spTree>
    <p:extLst>
      <p:ext uri="{BB962C8B-B14F-4D97-AF65-F5344CB8AC3E}">
        <p14:creationId xmlns:p14="http://schemas.microsoft.com/office/powerpoint/2010/main" val="3005650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a:xfrm>
            <a:off x="1367113" y="4495800"/>
            <a:ext cx="6400800" cy="1752600"/>
          </a:xfrm>
        </p:spPr>
        <p:txBody>
          <a:bodyPr/>
          <a:lstStyle/>
          <a:p>
            <a:r>
              <a:rPr lang="en-US" dirty="0">
                <a:solidFill>
                  <a:schemeClr val="bg1"/>
                </a:solidFill>
                <a:latin typeface="Goudy Old Style" pitchFamily="18" charset="0"/>
              </a:rPr>
              <a:t>w</a:t>
            </a:r>
            <a:r>
              <a:rPr lang="en-US" dirty="0" smtClean="0">
                <a:solidFill>
                  <a:schemeClr val="bg1"/>
                </a:solidFill>
                <a:latin typeface="Goudy Old Style" pitchFamily="18" charset="0"/>
              </a:rPr>
              <a:t>e were created</a:t>
            </a:r>
            <a:endParaRPr lang="en-US" dirty="0">
              <a:solidFill>
                <a:schemeClr val="bg1"/>
              </a:solidFill>
              <a:latin typeface="Goudy Old Style" pitchFamily="18" charset="0"/>
            </a:endParaRPr>
          </a:p>
        </p:txBody>
      </p:sp>
      <p:pic>
        <p:nvPicPr>
          <p:cNvPr id="1026" name="Picture 2" descr="http://www.davecrabb.com/wp-content/uploads/2012/06/Creation-74088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0"/>
            <a:ext cx="9152974" cy="333940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629400" y="6248400"/>
            <a:ext cx="2286000" cy="381000"/>
          </a:xfrm>
          <a:prstGeom prst="rect">
            <a:avLst/>
          </a:prstGeom>
          <a:noFill/>
        </p:spPr>
        <p:txBody>
          <a:bodyPr wrap="square" rtlCol="0">
            <a:spAutoFit/>
          </a:bodyPr>
          <a:lstStyle/>
          <a:p>
            <a:pPr algn="r"/>
            <a:r>
              <a:rPr lang="en-US" dirty="0">
                <a:solidFill>
                  <a:schemeClr val="bg1">
                    <a:lumMod val="65000"/>
                  </a:schemeClr>
                </a:solidFill>
                <a:latin typeface="Goudy Old Style" pitchFamily="18" charset="0"/>
              </a:rPr>
              <a:t>c</a:t>
            </a:r>
            <a:r>
              <a:rPr lang="en-US" dirty="0" smtClean="0">
                <a:solidFill>
                  <a:schemeClr val="bg1">
                    <a:lumMod val="65000"/>
                  </a:schemeClr>
                </a:solidFill>
                <a:latin typeface="Goudy Old Style" pitchFamily="18" charset="0"/>
              </a:rPr>
              <a:t>hapel - 9.13.12</a:t>
            </a:r>
            <a:endParaRPr lang="en-US" dirty="0">
              <a:solidFill>
                <a:schemeClr val="bg1">
                  <a:lumMod val="65000"/>
                </a:schemeClr>
              </a:solidFill>
              <a:latin typeface="Goudy Old Style" pitchFamily="18" charset="0"/>
            </a:endParaRPr>
          </a:p>
        </p:txBody>
      </p:sp>
    </p:spTree>
    <p:extLst>
      <p:ext uri="{BB962C8B-B14F-4D97-AF65-F5344CB8AC3E}">
        <p14:creationId xmlns:p14="http://schemas.microsoft.com/office/powerpoint/2010/main" val="34266069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269836" y="1219200"/>
            <a:ext cx="4572000" cy="3785652"/>
          </a:xfrm>
          <a:prstGeom prst="rect">
            <a:avLst/>
          </a:prstGeom>
        </p:spPr>
        <p:txBody>
          <a:bodyPr>
            <a:spAutoFit/>
          </a:bodyPr>
          <a:lstStyle/>
          <a:p>
            <a:pPr algn="ctr"/>
            <a:r>
              <a:rPr lang="en-US" sz="4000" dirty="0" smtClean="0">
                <a:solidFill>
                  <a:schemeClr val="bg1"/>
                </a:solidFill>
                <a:latin typeface="Goudy Old Style" pitchFamily="18" charset="0"/>
              </a:rPr>
              <a:t>no. 9</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good and everything He makes He declares to be good.</a:t>
            </a:r>
            <a:endParaRPr lang="en-US" sz="4000" dirty="0"/>
          </a:p>
        </p:txBody>
      </p:sp>
    </p:spTree>
    <p:extLst>
      <p:ext uri="{BB962C8B-B14F-4D97-AF65-F5344CB8AC3E}">
        <p14:creationId xmlns:p14="http://schemas.microsoft.com/office/powerpoint/2010/main" val="391442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057400" y="1219200"/>
            <a:ext cx="4784436" cy="5016758"/>
          </a:xfrm>
          <a:prstGeom prst="rect">
            <a:avLst/>
          </a:prstGeom>
        </p:spPr>
        <p:txBody>
          <a:bodyPr wrap="square">
            <a:spAutoFit/>
          </a:bodyPr>
          <a:lstStyle/>
          <a:p>
            <a:pPr algn="ctr"/>
            <a:r>
              <a:rPr lang="en-US" sz="4000" dirty="0" smtClean="0">
                <a:solidFill>
                  <a:schemeClr val="bg1"/>
                </a:solidFill>
                <a:latin typeface="Goudy Old Style" pitchFamily="18" charset="0"/>
              </a:rPr>
              <a:t>no. 10</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orderly and His creation was orderly until sin entered into the equation, thereby marring all that God had made orderly.</a:t>
            </a:r>
            <a:endParaRPr lang="en-US" sz="4000" dirty="0"/>
          </a:p>
        </p:txBody>
      </p:sp>
      <p:pic>
        <p:nvPicPr>
          <p:cNvPr id="3074" name="Picture 2" descr="http://blogs.smithsonianmag.com/aroundthemall/files/2009/02/zilly_cupcake_obam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0" y="1447800"/>
            <a:ext cx="5143498" cy="34290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s://encrypted-tbn0.google.com/images?q=tbn:ANd9GcQeFiHSG-3OJhQoMfsYplXX5dX0Ian9ZdOS7q1LRTviav1H8Hh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4191000"/>
            <a:ext cx="2124075" cy="2152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0049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76"/>
                                        </p:tgtEl>
                                        <p:attrNameLst>
                                          <p:attrName>style.visibility</p:attrName>
                                        </p:attrNameLst>
                                      </p:cBhvr>
                                      <p:to>
                                        <p:strVal val="visible"/>
                                      </p:to>
                                    </p:set>
                                    <p:animEffect transition="in" filter="fade">
                                      <p:cBhvr>
                                        <p:cTn id="12" dur="5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057400" y="1600200"/>
            <a:ext cx="4784436" cy="3170099"/>
          </a:xfrm>
          <a:prstGeom prst="rect">
            <a:avLst/>
          </a:prstGeom>
        </p:spPr>
        <p:txBody>
          <a:bodyPr wrap="square">
            <a:spAutoFit/>
          </a:bodyPr>
          <a:lstStyle/>
          <a:p>
            <a:pPr algn="ctr"/>
            <a:r>
              <a:rPr lang="en-US" sz="4000" dirty="0" smtClean="0">
                <a:solidFill>
                  <a:schemeClr val="bg1"/>
                </a:solidFill>
                <a:latin typeface="Goudy Old Style" pitchFamily="18" charset="0"/>
              </a:rPr>
              <a:t>no. 11</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gracious and He blesses his creation. </a:t>
            </a:r>
            <a:endParaRPr lang="en-US" sz="4000" dirty="0">
              <a:solidFill>
                <a:schemeClr val="bg1"/>
              </a:solidFill>
              <a:latin typeface="Goudy Old Style" pitchFamily="18" charset="0"/>
            </a:endParaRPr>
          </a:p>
        </p:txBody>
      </p:sp>
    </p:spTree>
    <p:extLst>
      <p:ext uri="{BB962C8B-B14F-4D97-AF65-F5344CB8AC3E}">
        <p14:creationId xmlns:p14="http://schemas.microsoft.com/office/powerpoint/2010/main" val="40805345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solidFill>
                  <a:schemeClr val="bg1"/>
                </a:solidFill>
                <a:latin typeface="Goudy Old Style" pitchFamily="18" charset="0"/>
              </a:rPr>
              <a:t>But here’s what creation reveals about God. Number one, God is eternally uncaused and exists before he creation. God is eternally uncaused and preexists before his creation that he made. Secondly, God is living and life comes from God. Thirdly, God is independent, while the rest of creation is dependent on him. Fourth, God is transcendent and separate from his creation. Fifth, God is imminent and actively involved in his creation. Number six, God is personal, and because God has made us – what we’ll deal with next week – we have personhood. We’re not things, we’re people. And there’s personality because God has made us and he is personal. Number seven, God is powerful and made everything from nothing by himself. Number eight, God is beautiful and creation reflects the beauty of God. Number nine, God is orderly and his creation is orderly until sin enters into the equation, thereby marring all that God has made orderly. Number ten, God is good and everything he makes he declares to be good. So God’s not also evil, he’s just purely good. Number eleven, God is a prophet who preaches. Ten times in Genesis 1 it says that God said, and God preaches his creation into existence by the sheer force of his Word. Number twelve, God is good and everything he makes is originally good. We’ll deal with sin and its effects in the coming weeks, but God is good and what he makes is good. And thirteen, God is gracious and he blesses his creation. </a:t>
            </a:r>
            <a:endParaRPr lang="en-US" dirty="0">
              <a:solidFill>
                <a:schemeClr val="bg1"/>
              </a:solidFill>
              <a:latin typeface="Goudy Old Style" pitchFamily="18" charset="0"/>
            </a:endParaRPr>
          </a:p>
        </p:txBody>
      </p:sp>
    </p:spTree>
    <p:extLst>
      <p:ext uri="{BB962C8B-B14F-4D97-AF65-F5344CB8AC3E}">
        <p14:creationId xmlns:p14="http://schemas.microsoft.com/office/powerpoint/2010/main" val="3192539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269836" y="1828800"/>
            <a:ext cx="4572000" cy="3170099"/>
          </a:xfrm>
          <a:prstGeom prst="rect">
            <a:avLst/>
          </a:prstGeom>
        </p:spPr>
        <p:txBody>
          <a:bodyPr>
            <a:spAutoFit/>
          </a:bodyPr>
          <a:lstStyle/>
          <a:p>
            <a:pPr algn="ctr"/>
            <a:r>
              <a:rPr lang="en-US" sz="4000" dirty="0" smtClean="0">
                <a:solidFill>
                  <a:schemeClr val="bg1"/>
                </a:solidFill>
                <a:latin typeface="Goudy Old Style" pitchFamily="18" charset="0"/>
              </a:rPr>
              <a:t>no. 1</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eternally uncaused and exists before all He created. </a:t>
            </a:r>
            <a:endParaRPr lang="en-US" sz="4000" dirty="0"/>
          </a:p>
        </p:txBody>
      </p:sp>
      <p:pic>
        <p:nvPicPr>
          <p:cNvPr id="4098" name="Picture 2" descr="https://encrypted-tbn3.google.com/images?q=tbn:ANd9GcQV44j-5cH-DJK8eR-qZOYNxHTBkVhBer0IYTNpkLqPstpFzZ7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1" y="990600"/>
            <a:ext cx="2295524" cy="2295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3866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269836" y="1828800"/>
            <a:ext cx="4572000" cy="2554545"/>
          </a:xfrm>
          <a:prstGeom prst="rect">
            <a:avLst/>
          </a:prstGeom>
        </p:spPr>
        <p:txBody>
          <a:bodyPr>
            <a:spAutoFit/>
          </a:bodyPr>
          <a:lstStyle/>
          <a:p>
            <a:pPr algn="ctr"/>
            <a:r>
              <a:rPr lang="en-US" sz="4000" dirty="0" smtClean="0">
                <a:solidFill>
                  <a:schemeClr val="bg1"/>
                </a:solidFill>
                <a:latin typeface="Goudy Old Style" pitchFamily="18" charset="0"/>
              </a:rPr>
              <a:t>no. 2</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living and life comes from God.</a:t>
            </a:r>
            <a:endParaRPr lang="en-US" sz="4000" dirty="0"/>
          </a:p>
        </p:txBody>
      </p:sp>
      <p:pic>
        <p:nvPicPr>
          <p:cNvPr id="5122" name="Picture 2" descr="http://t1.gstatic.com/images?q=tbn:ANd9GcRAyEcO92X6Set6KK6W3kwMKnoMI2XqyBD1ylnetoAsF8bvgvLkn7kcI3C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273" y="1041400"/>
            <a:ext cx="2617429" cy="1963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9543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269836" y="1828800"/>
            <a:ext cx="4572000" cy="3785652"/>
          </a:xfrm>
          <a:prstGeom prst="rect">
            <a:avLst/>
          </a:prstGeom>
        </p:spPr>
        <p:txBody>
          <a:bodyPr>
            <a:spAutoFit/>
          </a:bodyPr>
          <a:lstStyle/>
          <a:p>
            <a:pPr algn="ctr"/>
            <a:r>
              <a:rPr lang="en-US" sz="4000" dirty="0" smtClean="0">
                <a:solidFill>
                  <a:schemeClr val="bg1"/>
                </a:solidFill>
                <a:latin typeface="Goudy Old Style" pitchFamily="18" charset="0"/>
              </a:rPr>
              <a:t>no. 3</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independent, while the rest of creation is dependent on Him.</a:t>
            </a:r>
            <a:endParaRPr lang="en-US" sz="4000" dirty="0"/>
          </a:p>
        </p:txBody>
      </p:sp>
      <p:pic>
        <p:nvPicPr>
          <p:cNvPr id="6146" name="Picture 2" descr="http://media.tcpalm.com/media/img/photos/2012/02/10/0211_TCLO_TC_IR_CUPCAKE_1_t60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905000"/>
            <a:ext cx="5781675" cy="4229101"/>
          </a:xfrm>
          <a:prstGeom prst="rect">
            <a:avLst/>
          </a:prstGeom>
          <a:noFill/>
          <a:extLst>
            <a:ext uri="{909E8E84-426E-40DD-AFC4-6F175D3DCCD1}">
              <a14:hiddenFill xmlns:a14="http://schemas.microsoft.com/office/drawing/2010/main">
                <a:solidFill>
                  <a:srgbClr val="FFFFFF"/>
                </a:solidFill>
              </a14:hiddenFill>
            </a:ext>
          </a:extLst>
        </p:spPr>
      </p:pic>
      <p:sp>
        <p:nvSpPr>
          <p:cNvPr id="2" name="Rounded Rectangular Callout 1"/>
          <p:cNvSpPr/>
          <p:nvPr/>
        </p:nvSpPr>
        <p:spPr>
          <a:xfrm>
            <a:off x="609600" y="2362200"/>
            <a:ext cx="1660235" cy="1219200"/>
          </a:xfrm>
          <a:prstGeom prst="wedgeRoundRectCallout">
            <a:avLst>
              <a:gd name="adj1" fmla="val -25694"/>
              <a:gd name="adj2" fmla="val 173214"/>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omic Sans MS" pitchFamily="66" charset="0"/>
              </a:rPr>
              <a:t>Why hast thou made me thus?</a:t>
            </a:r>
            <a:endParaRPr lang="en-US" dirty="0">
              <a:solidFill>
                <a:schemeClr val="tx1"/>
              </a:solidFill>
              <a:latin typeface="Comic Sans MS" pitchFamily="66" charset="0"/>
            </a:endParaRPr>
          </a:p>
        </p:txBody>
      </p:sp>
    </p:spTree>
    <p:extLst>
      <p:ext uri="{BB962C8B-B14F-4D97-AF65-F5344CB8AC3E}">
        <p14:creationId xmlns:p14="http://schemas.microsoft.com/office/powerpoint/2010/main" val="3727986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5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269836" y="1828800"/>
            <a:ext cx="4572000" cy="3170099"/>
          </a:xfrm>
          <a:prstGeom prst="rect">
            <a:avLst/>
          </a:prstGeom>
        </p:spPr>
        <p:txBody>
          <a:bodyPr>
            <a:spAutoFit/>
          </a:bodyPr>
          <a:lstStyle/>
          <a:p>
            <a:pPr algn="ctr"/>
            <a:r>
              <a:rPr lang="en-US" sz="4000" dirty="0" smtClean="0">
                <a:solidFill>
                  <a:schemeClr val="bg1"/>
                </a:solidFill>
                <a:latin typeface="Goudy Old Style" pitchFamily="18" charset="0"/>
              </a:rPr>
              <a:t>no. 4</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transcendent and separate from His creation.</a:t>
            </a:r>
            <a:endParaRPr lang="en-US" sz="4000" dirty="0"/>
          </a:p>
        </p:txBody>
      </p:sp>
    </p:spTree>
    <p:extLst>
      <p:ext uri="{BB962C8B-B14F-4D97-AF65-F5344CB8AC3E}">
        <p14:creationId xmlns:p14="http://schemas.microsoft.com/office/powerpoint/2010/main" val="17186707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269836" y="1828800"/>
            <a:ext cx="4572000" cy="3170099"/>
          </a:xfrm>
          <a:prstGeom prst="rect">
            <a:avLst/>
          </a:prstGeom>
        </p:spPr>
        <p:txBody>
          <a:bodyPr>
            <a:spAutoFit/>
          </a:bodyPr>
          <a:lstStyle/>
          <a:p>
            <a:pPr algn="ctr"/>
            <a:r>
              <a:rPr lang="en-US" sz="4000" dirty="0" smtClean="0">
                <a:solidFill>
                  <a:schemeClr val="bg1"/>
                </a:solidFill>
                <a:latin typeface="Goudy Old Style" pitchFamily="18" charset="0"/>
              </a:rPr>
              <a:t>no. 5</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imminent and actively involved in His creation.</a:t>
            </a:r>
            <a:endParaRPr lang="en-US" sz="4000" dirty="0"/>
          </a:p>
        </p:txBody>
      </p:sp>
    </p:spTree>
    <p:extLst>
      <p:ext uri="{BB962C8B-B14F-4D97-AF65-F5344CB8AC3E}">
        <p14:creationId xmlns:p14="http://schemas.microsoft.com/office/powerpoint/2010/main" val="2873168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269836" y="1524000"/>
            <a:ext cx="4572000" cy="4401205"/>
          </a:xfrm>
          <a:prstGeom prst="rect">
            <a:avLst/>
          </a:prstGeom>
        </p:spPr>
        <p:txBody>
          <a:bodyPr>
            <a:spAutoFit/>
          </a:bodyPr>
          <a:lstStyle/>
          <a:p>
            <a:pPr algn="ctr"/>
            <a:r>
              <a:rPr lang="en-US" sz="4000" dirty="0" smtClean="0">
                <a:solidFill>
                  <a:schemeClr val="bg1"/>
                </a:solidFill>
                <a:latin typeface="Goudy Old Style" pitchFamily="18" charset="0"/>
              </a:rPr>
              <a:t>no. 6</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personal and, because God made us in His image, we have personhood and personality.</a:t>
            </a:r>
            <a:endParaRPr lang="en-US" sz="4000" dirty="0"/>
          </a:p>
        </p:txBody>
      </p:sp>
    </p:spTree>
    <p:extLst>
      <p:ext uri="{BB962C8B-B14F-4D97-AF65-F5344CB8AC3E}">
        <p14:creationId xmlns:p14="http://schemas.microsoft.com/office/powerpoint/2010/main" val="21667098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269836" y="1828800"/>
            <a:ext cx="4572000" cy="3785652"/>
          </a:xfrm>
          <a:prstGeom prst="rect">
            <a:avLst/>
          </a:prstGeom>
        </p:spPr>
        <p:txBody>
          <a:bodyPr>
            <a:spAutoFit/>
          </a:bodyPr>
          <a:lstStyle/>
          <a:p>
            <a:pPr algn="ctr"/>
            <a:r>
              <a:rPr lang="en-US" sz="4000" dirty="0" smtClean="0">
                <a:solidFill>
                  <a:schemeClr val="bg1"/>
                </a:solidFill>
                <a:latin typeface="Goudy Old Style" pitchFamily="18" charset="0"/>
              </a:rPr>
              <a:t>no. 7</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powerful and made everything from nothing by Himself.</a:t>
            </a:r>
            <a:endParaRPr lang="en-US" sz="4000" dirty="0"/>
          </a:p>
        </p:txBody>
      </p:sp>
    </p:spTree>
    <p:extLst>
      <p:ext uri="{BB962C8B-B14F-4D97-AF65-F5344CB8AC3E}">
        <p14:creationId xmlns:p14="http://schemas.microsoft.com/office/powerpoint/2010/main" val="40069478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229600" cy="808038"/>
          </a:xfrm>
        </p:spPr>
        <p:txBody>
          <a:bodyPr>
            <a:normAutofit/>
          </a:bodyPr>
          <a:lstStyle/>
          <a:p>
            <a:r>
              <a:rPr lang="en-US" dirty="0" smtClean="0">
                <a:solidFill>
                  <a:schemeClr val="bg1"/>
                </a:solidFill>
                <a:latin typeface="Goudy Old Style" pitchFamily="18" charset="0"/>
              </a:rPr>
              <a:t>we were created</a:t>
            </a:r>
            <a:endParaRPr lang="en-US" dirty="0"/>
          </a:p>
        </p:txBody>
      </p:sp>
      <p:sp>
        <p:nvSpPr>
          <p:cNvPr id="7" name="Rectangle 6"/>
          <p:cNvSpPr/>
          <p:nvPr/>
        </p:nvSpPr>
        <p:spPr>
          <a:xfrm>
            <a:off x="2269836" y="1828800"/>
            <a:ext cx="4572000" cy="3170099"/>
          </a:xfrm>
          <a:prstGeom prst="rect">
            <a:avLst/>
          </a:prstGeom>
        </p:spPr>
        <p:txBody>
          <a:bodyPr>
            <a:spAutoFit/>
          </a:bodyPr>
          <a:lstStyle/>
          <a:p>
            <a:pPr algn="ctr"/>
            <a:r>
              <a:rPr lang="en-US" sz="4000" dirty="0" smtClean="0">
                <a:solidFill>
                  <a:schemeClr val="bg1"/>
                </a:solidFill>
                <a:latin typeface="Goudy Old Style" pitchFamily="18" charset="0"/>
              </a:rPr>
              <a:t>no. 8</a:t>
            </a:r>
          </a:p>
          <a:p>
            <a:pPr algn="ctr"/>
            <a:endParaRPr lang="en-US" sz="4000" dirty="0" smtClean="0">
              <a:solidFill>
                <a:schemeClr val="bg1"/>
              </a:solidFill>
              <a:latin typeface="Goudy Old Style" pitchFamily="18" charset="0"/>
            </a:endParaRPr>
          </a:p>
          <a:p>
            <a:pPr algn="ctr"/>
            <a:r>
              <a:rPr lang="en-US" sz="4000" dirty="0" smtClean="0">
                <a:solidFill>
                  <a:schemeClr val="bg1"/>
                </a:solidFill>
                <a:latin typeface="Goudy Old Style" pitchFamily="18" charset="0"/>
              </a:rPr>
              <a:t>God is beautiful and creation reflects the beauty of God.</a:t>
            </a:r>
            <a:endParaRPr lang="en-US" sz="4000" dirty="0"/>
          </a:p>
        </p:txBody>
      </p:sp>
      <p:pic>
        <p:nvPicPr>
          <p:cNvPr id="2050" name="Picture 2" descr="https://encrypted-tbn2.google.com/images?q=tbn:ANd9GcSvIw_-HGiCfhJzqxts-uO_HZ4ZYUgTZ5urqw_P5CJhbmXPF7p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143000"/>
            <a:ext cx="2600325" cy="1762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146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1467</TotalTime>
  <Words>518</Words>
  <Application>Microsoft Office PowerPoint</Application>
  <PresentationFormat>On-screen Show (4:3)</PresentationFormat>
  <Paragraphs>49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we were created</vt:lpstr>
      <vt:lpstr>we were created</vt:lpstr>
      <vt:lpstr>we were created</vt:lpstr>
      <vt:lpstr>we were created</vt:lpstr>
      <vt:lpstr>we were created</vt:lpstr>
      <vt:lpstr>we were created</vt:lpstr>
      <vt:lpstr>we were created</vt:lpstr>
      <vt:lpstr>we were created</vt:lpstr>
      <vt:lpstr>we were created</vt:lpstr>
      <vt:lpstr>we were created</vt:lpstr>
      <vt:lpstr>we were created</vt:lpstr>
      <vt:lpstr>we were created</vt:lpstr>
    </vt:vector>
  </TitlesOfParts>
  <Company>Seven Rivers Christian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Eckart</dc:creator>
  <cp:lastModifiedBy>Chris Eckart</cp:lastModifiedBy>
  <cp:revision>12</cp:revision>
  <dcterms:created xsi:type="dcterms:W3CDTF">2012-09-11T15:30:27Z</dcterms:created>
  <dcterms:modified xsi:type="dcterms:W3CDTF">2012-09-12T15:58:09Z</dcterms:modified>
</cp:coreProperties>
</file>